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2" r:id="rId2"/>
  </p:sldMasterIdLst>
  <p:notesMasterIdLst>
    <p:notesMasterId r:id="rId57"/>
  </p:notesMasterIdLst>
  <p:sldIdLst>
    <p:sldId id="256" r:id="rId3"/>
    <p:sldId id="257" r:id="rId4"/>
    <p:sldId id="468" r:id="rId5"/>
    <p:sldId id="467" r:id="rId6"/>
    <p:sldId id="466" r:id="rId7"/>
    <p:sldId id="480" r:id="rId8"/>
    <p:sldId id="867" r:id="rId9"/>
    <p:sldId id="481" r:id="rId10"/>
    <p:sldId id="486" r:id="rId11"/>
    <p:sldId id="860" r:id="rId12"/>
    <p:sldId id="861" r:id="rId13"/>
    <p:sldId id="863" r:id="rId14"/>
    <p:sldId id="862" r:id="rId15"/>
    <p:sldId id="484" r:id="rId16"/>
    <p:sldId id="485" r:id="rId17"/>
    <p:sldId id="864" r:id="rId18"/>
    <p:sldId id="482" r:id="rId19"/>
    <p:sldId id="483" r:id="rId20"/>
    <p:sldId id="271" r:id="rId21"/>
    <p:sldId id="304" r:id="rId22"/>
    <p:sldId id="302" r:id="rId23"/>
    <p:sldId id="303" r:id="rId24"/>
    <p:sldId id="258" r:id="rId25"/>
    <p:sldId id="866" r:id="rId26"/>
    <p:sldId id="865" r:id="rId27"/>
    <p:sldId id="868" r:id="rId28"/>
    <p:sldId id="859" r:id="rId29"/>
    <p:sldId id="340" r:id="rId30"/>
    <p:sldId id="355" r:id="rId31"/>
    <p:sldId id="356" r:id="rId32"/>
    <p:sldId id="325" r:id="rId33"/>
    <p:sldId id="266" r:id="rId34"/>
    <p:sldId id="278" r:id="rId35"/>
    <p:sldId id="334" r:id="rId36"/>
    <p:sldId id="855" r:id="rId37"/>
    <p:sldId id="326" r:id="rId38"/>
    <p:sldId id="856" r:id="rId39"/>
    <p:sldId id="857" r:id="rId40"/>
    <p:sldId id="858" r:id="rId41"/>
    <p:sldId id="869" r:id="rId42"/>
    <p:sldId id="871" r:id="rId43"/>
    <p:sldId id="875" r:id="rId44"/>
    <p:sldId id="357" r:id="rId45"/>
    <p:sldId id="872" r:id="rId46"/>
    <p:sldId id="870" r:id="rId47"/>
    <p:sldId id="290" r:id="rId48"/>
    <p:sldId id="322" r:id="rId49"/>
    <p:sldId id="330" r:id="rId50"/>
    <p:sldId id="331" r:id="rId51"/>
    <p:sldId id="852" r:id="rId52"/>
    <p:sldId id="329" r:id="rId53"/>
    <p:sldId id="854" r:id="rId54"/>
    <p:sldId id="874" r:id="rId55"/>
    <p:sldId id="873" r:id="rId56"/>
  </p:sldIdLst>
  <p:sldSz cx="9144000" cy="5143500" type="screen16x9"/>
  <p:notesSz cx="6858000" cy="9144000"/>
  <p:embeddedFontLst>
    <p:embeddedFont>
      <p:font typeface="Consolas" panose="020B0609020204030204" pitchFamily="49" charset="0"/>
      <p:regular r:id="rId58"/>
      <p:bold r:id="rId59"/>
      <p:italic r:id="rId60"/>
      <p:boldItalic r:id="rId61"/>
    </p:embeddedFont>
    <p:embeddedFont>
      <p:font typeface="Lato" panose="020F0502020204030203" pitchFamily="34" charset="0"/>
      <p:regular r:id="rId62"/>
      <p:bold r:id="rId63"/>
      <p:italic r:id="rId64"/>
      <p:boldItalic r:id="rId65"/>
    </p:embeddedFont>
    <p:embeddedFont>
      <p:font typeface="Open Sans" panose="020B0606030504020204" pitchFamily="34" charset="0"/>
      <p:regular r:id="rId66"/>
      <p:bold r:id="rId67"/>
      <p:italic r:id="rId68"/>
      <p:boldItalic r:id="rId69"/>
    </p:embeddedFont>
    <p:embeddedFont>
      <p:font typeface="Open Sans ExtraBold" panose="020B0906030804020204" pitchFamily="34" charset="0"/>
      <p:bold r:id="rId70"/>
      <p:boldItalic r:id="rId71"/>
    </p:embeddedFont>
    <p:embeddedFont>
      <p:font typeface="Open Sans Light" panose="020B0306030504020204" pitchFamily="34" charset="0"/>
      <p:regular r:id="rId72"/>
      <p:italic r:id="rId73"/>
    </p:embeddedFont>
    <p:embeddedFont>
      <p:font typeface="Poppins" panose="00000500000000000000" pitchFamily="2" charset="0"/>
      <p:regular r:id="rId74"/>
      <p:bold r:id="rId75"/>
      <p:italic r:id="rId76"/>
      <p:boldItalic r:id="rId77"/>
    </p:embeddedFont>
    <p:embeddedFont>
      <p:font typeface="Raleway" pitchFamily="2" charset="0"/>
      <p:regular r:id="rId78"/>
      <p:bold r:id="rId79"/>
      <p:italic r:id="rId80"/>
      <p:boldItalic r:id="rId81"/>
    </p:embeddedFont>
    <p:embeddedFont>
      <p:font typeface="Segoe UI" panose="020B0502040204020203" pitchFamily="34" charset="0"/>
      <p:regular r:id="rId82"/>
      <p:bold r:id="rId83"/>
      <p:italic r:id="rId84"/>
      <p:boldItalic r:id="rId85"/>
    </p:embeddedFont>
    <p:embeddedFont>
      <p:font typeface="Segoe UI Light" panose="020B0502040204020203" pitchFamily="34" charset="0"/>
      <p:regular r:id="rId86"/>
      <p:italic r:id="rId87"/>
    </p:embeddedFont>
    <p:embeddedFont>
      <p:font typeface="Segoe UI Semibold" panose="020B0702040204020203" pitchFamily="34" charset="0"/>
      <p:regular r:id="rId88"/>
      <p:bold r:id="rId89"/>
      <p:italic r:id="rId90"/>
      <p:boldItalic r:id="rId91"/>
    </p:embeddedFont>
    <p:embeddedFont>
      <p:font typeface="Segoe UI Semilight" panose="020B0402040204020203" pitchFamily="34" charset="0"/>
      <p:regular r:id="rId92"/>
      <p:italic r:id="rId93"/>
    </p:embeddedFont>
    <p:embeddedFont>
      <p:font typeface="Source Sans Pro" panose="020B050303040302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94"/>
  </p:normalViewPr>
  <p:slideViewPr>
    <p:cSldViewPr snapToGrid="0" snapToObjects="1">
      <p:cViewPr varScale="1">
        <p:scale>
          <a:sx n="206" d="100"/>
          <a:sy n="206" d="100"/>
        </p:scale>
        <p:origin x="42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89" Type="http://schemas.openxmlformats.org/officeDocument/2006/relationships/font" Target="fonts/font3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90" Type="http://schemas.openxmlformats.org/officeDocument/2006/relationships/font" Target="fonts/font33.fntdata"/><Relationship Id="rId95" Type="http://schemas.openxmlformats.org/officeDocument/2006/relationships/font" Target="fonts/font3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7.fntdata"/><Relationship Id="rId69" Type="http://schemas.openxmlformats.org/officeDocument/2006/relationships/font" Target="fonts/font12.fntdata"/><Relationship Id="rId80" Type="http://schemas.openxmlformats.org/officeDocument/2006/relationships/font" Target="fonts/font23.fntdata"/><Relationship Id="rId85" Type="http://schemas.openxmlformats.org/officeDocument/2006/relationships/font" Target="fonts/font28.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font" Target="fonts/font31.fntdata"/><Relationship Id="rId91" Type="http://schemas.openxmlformats.org/officeDocument/2006/relationships/font" Target="fonts/font34.fntdata"/><Relationship Id="rId96" Type="http://schemas.openxmlformats.org/officeDocument/2006/relationships/font" Target="fonts/font3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94" Type="http://schemas.openxmlformats.org/officeDocument/2006/relationships/font" Target="fonts/font3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97" Type="http://schemas.openxmlformats.org/officeDocument/2006/relationships/font" Target="fonts/font40.fntdata"/><Relationship Id="rId7" Type="http://schemas.openxmlformats.org/officeDocument/2006/relationships/slide" Target="slides/slide5.xml"/><Relationship Id="rId71" Type="http://schemas.openxmlformats.org/officeDocument/2006/relationships/font" Target="fonts/font14.fntdata"/><Relationship Id="rId92" Type="http://schemas.openxmlformats.org/officeDocument/2006/relationships/font" Target="fonts/font3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87" Type="http://schemas.openxmlformats.org/officeDocument/2006/relationships/font" Target="fonts/font30.fntdata"/><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20.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93" Type="http://schemas.openxmlformats.org/officeDocument/2006/relationships/font" Target="fonts/font36.fntdata"/><Relationship Id="rId98" Type="http://schemas.openxmlformats.org/officeDocument/2006/relationships/presProps" Target="presProps.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3390411E-E2EA-41EE-97BC-F2CAFD26E89D}">
      <dgm:prSet/>
      <dgm:spPr/>
      <dgm:t>
        <a:bodyPr/>
        <a:lstStyle/>
        <a:p>
          <a:r>
            <a:rPr lang="en-US" dirty="0"/>
            <a:t>Serverless infrastructure powered by Kubernetes</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container.</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8E78881-289B-46D6-91E1-375AF9CDFDFE}"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20B2EE3E-0032-4913-A027-C7CF920C8BC5}">
      <dgm:prSet phldrT="[Text]"/>
      <dgm:spPr/>
      <dgm:t>
        <a:bodyPr/>
        <a:lstStyle/>
        <a:p>
          <a:r>
            <a:rPr lang="en-US" dirty="0"/>
            <a:t>3D Video Rendering</a:t>
          </a:r>
        </a:p>
      </dgm:t>
    </dgm:pt>
    <dgm:pt modelId="{056FE315-2812-4D52-BF98-5524160982DF}" type="parTrans" cxnId="{6B0A942F-B145-4F73-BE89-086762904F02}">
      <dgm:prSet/>
      <dgm:spPr/>
      <dgm:t>
        <a:bodyPr/>
        <a:lstStyle/>
        <a:p>
          <a:endParaRPr lang="en-US"/>
        </a:p>
      </dgm:t>
    </dgm:pt>
    <dgm:pt modelId="{46851D9D-B45D-485A-A2DD-0BDC9F7F79DA}" type="sibTrans" cxnId="{6B0A942F-B145-4F73-BE89-086762904F02}">
      <dgm:prSet/>
      <dgm:spPr/>
      <dgm:t>
        <a:bodyPr/>
        <a:lstStyle/>
        <a:p>
          <a:endParaRPr lang="en-US"/>
        </a:p>
      </dgm:t>
    </dgm:pt>
    <dgm:pt modelId="{182C77C3-A137-4642-9DDC-DF0E9783D254}">
      <dgm:prSet phldrT="[Text]"/>
      <dgm:spPr/>
      <dgm:t>
        <a:bodyPr/>
        <a:lstStyle/>
        <a:p>
          <a:r>
            <a:rPr lang="en-US" dirty="0"/>
            <a:t>Genomics</a:t>
          </a:r>
        </a:p>
      </dgm:t>
    </dgm:pt>
    <dgm:pt modelId="{F1643157-9FD5-4B59-9446-2A98ACE0ED93}" type="parTrans" cxnId="{3D093F3C-BD1C-4BE2-8502-B018F05E610E}">
      <dgm:prSet/>
      <dgm:spPr/>
      <dgm:t>
        <a:bodyPr/>
        <a:lstStyle/>
        <a:p>
          <a:endParaRPr lang="en-US"/>
        </a:p>
      </dgm:t>
    </dgm:pt>
    <dgm:pt modelId="{E52E2E54-FD0D-46ED-9DE3-EF17BDA2D866}" type="sibTrans" cxnId="{3D093F3C-BD1C-4BE2-8502-B018F05E610E}">
      <dgm:prSet/>
      <dgm:spPr/>
      <dgm:t>
        <a:bodyPr/>
        <a:lstStyle/>
        <a:p>
          <a:endParaRPr lang="en-US"/>
        </a:p>
      </dgm:t>
    </dgm:pt>
    <dgm:pt modelId="{8189BBE3-898C-4CAC-93D1-AEF6CCA48E43}">
      <dgm:prSet phldrT="[Text]"/>
      <dgm:spPr/>
      <dgm:t>
        <a:bodyPr/>
        <a:lstStyle/>
        <a:p>
          <a:r>
            <a:rPr lang="en-US" dirty="0"/>
            <a:t>Physics Simulations</a:t>
          </a:r>
        </a:p>
      </dgm:t>
    </dgm:pt>
    <dgm:pt modelId="{1D11D20D-3A46-42F1-AE90-E54A87966770}" type="parTrans" cxnId="{6E7BAFED-ECC5-421B-90AC-7F7E4AAF4AA0}">
      <dgm:prSet/>
      <dgm:spPr/>
      <dgm:t>
        <a:bodyPr/>
        <a:lstStyle/>
        <a:p>
          <a:endParaRPr lang="en-US"/>
        </a:p>
      </dgm:t>
    </dgm:pt>
    <dgm:pt modelId="{5BC87A29-B8D6-42BD-BADF-AE62EAA05633}" type="sibTrans" cxnId="{6E7BAFED-ECC5-421B-90AC-7F7E4AAF4AA0}">
      <dgm:prSet/>
      <dgm:spPr/>
      <dgm:t>
        <a:bodyPr/>
        <a:lstStyle/>
        <a:p>
          <a:endParaRPr lang="en-US"/>
        </a:p>
      </dgm:t>
    </dgm:pt>
    <dgm:pt modelId="{488F53F6-44FE-4954-A872-7462D52C9E11}">
      <dgm:prSet phldrT="[Text]"/>
      <dgm:spPr/>
      <dgm:t>
        <a:bodyPr/>
        <a:lstStyle/>
        <a:p>
          <a:r>
            <a:rPr lang="en-US" dirty="0"/>
            <a:t>Financial Simulations</a:t>
          </a:r>
        </a:p>
      </dgm:t>
    </dgm:pt>
    <dgm:pt modelId="{5DC24731-6A45-4410-A8AF-A08FCEAA9C25}" type="parTrans" cxnId="{A292E3DA-8092-45A9-9F74-E4A2FF842F9E}">
      <dgm:prSet/>
      <dgm:spPr/>
      <dgm:t>
        <a:bodyPr/>
        <a:lstStyle/>
        <a:p>
          <a:endParaRPr lang="en-US"/>
        </a:p>
      </dgm:t>
    </dgm:pt>
    <dgm:pt modelId="{3A63A88F-C405-4A6B-BE1C-A363E3BA00AE}" type="sibTrans" cxnId="{A292E3DA-8092-45A9-9F74-E4A2FF842F9E}">
      <dgm:prSet/>
      <dgm:spPr/>
      <dgm:t>
        <a:bodyPr/>
        <a:lstStyle/>
        <a:p>
          <a:endParaRPr lang="en-US"/>
        </a:p>
      </dgm:t>
    </dgm:pt>
    <dgm:pt modelId="{231EFE0A-CEF9-43E3-86B9-93D621F0F34D}">
      <dgm:prSet phldrT="[Text]"/>
      <dgm:spPr/>
      <dgm:t>
        <a:bodyPr/>
        <a:lstStyle/>
        <a:p>
          <a:r>
            <a:rPr lang="en-US" dirty="0"/>
            <a:t>Large In-Memory Databases</a:t>
          </a:r>
        </a:p>
      </dgm:t>
    </dgm:pt>
    <dgm:pt modelId="{083F6AAA-B5EF-47C8-A2DC-FA7D1500727C}" type="parTrans" cxnId="{C644F821-866D-46B4-9399-96E6F48577D0}">
      <dgm:prSet/>
      <dgm:spPr/>
      <dgm:t>
        <a:bodyPr/>
        <a:lstStyle/>
        <a:p>
          <a:endParaRPr lang="en-US"/>
        </a:p>
      </dgm:t>
    </dgm:pt>
    <dgm:pt modelId="{1A9D1A67-FAA6-4D59-978F-6A7715848702}" type="sibTrans" cxnId="{C644F821-866D-46B4-9399-96E6F48577D0}">
      <dgm:prSet/>
      <dgm:spPr/>
      <dgm:t>
        <a:bodyPr/>
        <a:lstStyle/>
        <a:p>
          <a:endParaRPr lang="en-US"/>
        </a:p>
      </dgm:t>
    </dgm:pt>
    <dgm:pt modelId="{D9637F46-6C1A-4778-B4EA-F91271AD0FE1}">
      <dgm:prSet phldrT="[Text]"/>
      <dgm:spPr/>
      <dgm:t>
        <a:bodyPr/>
        <a:lstStyle/>
        <a:p>
          <a:r>
            <a:rPr lang="en-US" dirty="0"/>
            <a:t>CAD/ Engineering</a:t>
          </a:r>
        </a:p>
      </dgm:t>
    </dgm:pt>
    <dgm:pt modelId="{BD8C32F6-8EFA-44CF-B46B-27043192E12F}" type="parTrans" cxnId="{91B6434A-01FA-4F12-BC31-F84C829184EF}">
      <dgm:prSet/>
      <dgm:spPr/>
      <dgm:t>
        <a:bodyPr/>
        <a:lstStyle/>
        <a:p>
          <a:endParaRPr lang="en-US"/>
        </a:p>
      </dgm:t>
    </dgm:pt>
    <dgm:pt modelId="{42B178F1-04B9-4FEF-B6BC-F269DCDBF6EC}" type="sibTrans" cxnId="{91B6434A-01FA-4F12-BC31-F84C829184EF}">
      <dgm:prSet/>
      <dgm:spPr/>
      <dgm:t>
        <a:bodyPr/>
        <a:lstStyle/>
        <a:p>
          <a:endParaRPr lang="en-US"/>
        </a:p>
      </dgm:t>
    </dgm:pt>
    <dgm:pt modelId="{AA5382C4-51F8-4DCA-ADD4-316EA22CF86B}">
      <dgm:prSet phldrT="[Text]"/>
      <dgm:spPr/>
      <dgm:t>
        <a:bodyPr/>
        <a:lstStyle/>
        <a:p>
          <a:r>
            <a:rPr lang="en-US" dirty="0"/>
            <a:t>Molecular Modeling</a:t>
          </a:r>
        </a:p>
      </dgm:t>
    </dgm:pt>
    <dgm:pt modelId="{F663D665-47EB-4397-B7BF-DB586CB8F650}" type="parTrans" cxnId="{5403F4D1-4E08-48F1-8FAB-BB7F2C1674AF}">
      <dgm:prSet/>
      <dgm:spPr/>
      <dgm:t>
        <a:bodyPr/>
        <a:lstStyle/>
        <a:p>
          <a:endParaRPr lang="en-US"/>
        </a:p>
      </dgm:t>
    </dgm:pt>
    <dgm:pt modelId="{6C4136EF-0A86-4A98-88FC-7BD2369E0AED}" type="sibTrans" cxnId="{5403F4D1-4E08-48F1-8FAB-BB7F2C1674AF}">
      <dgm:prSet/>
      <dgm:spPr/>
      <dgm:t>
        <a:bodyPr/>
        <a:lstStyle/>
        <a:p>
          <a:endParaRPr lang="en-US"/>
        </a:p>
      </dgm:t>
    </dgm:pt>
    <dgm:pt modelId="{A6B902EC-342E-41FA-B88D-863BDF431262}">
      <dgm:prSet phldrT="[Text]"/>
      <dgm:spPr/>
      <dgm:t>
        <a:bodyPr/>
        <a:lstStyle/>
        <a:p>
          <a:r>
            <a:rPr lang="en-US" dirty="0"/>
            <a:t>Distributed AI Training</a:t>
          </a:r>
        </a:p>
      </dgm:t>
    </dgm:pt>
    <dgm:pt modelId="{9305E12A-351C-4578-A92B-A650C4F4934B}" type="parTrans" cxnId="{B534A16D-0018-4115-94BB-C15829AB380F}">
      <dgm:prSet/>
      <dgm:spPr/>
      <dgm:t>
        <a:bodyPr/>
        <a:lstStyle/>
        <a:p>
          <a:endParaRPr lang="en-US"/>
        </a:p>
      </dgm:t>
    </dgm:pt>
    <dgm:pt modelId="{61D10454-D150-4746-BBE7-13D02B4E6A04}" type="sibTrans" cxnId="{B534A16D-0018-4115-94BB-C15829AB380F}">
      <dgm:prSet/>
      <dgm:spPr/>
      <dgm:t>
        <a:bodyPr/>
        <a:lstStyle/>
        <a:p>
          <a:endParaRPr lang="en-US"/>
        </a:p>
      </dgm:t>
    </dgm:pt>
    <dgm:pt modelId="{DCB1C90E-07AF-4442-94EF-D03DFD6746A3}">
      <dgm:prSet phldrT="[Text]"/>
      <dgm:spPr/>
      <dgm:t>
        <a:bodyPr/>
        <a:lstStyle/>
        <a:p>
          <a:r>
            <a:rPr lang="en-US" dirty="0"/>
            <a:t>Geospatial/ Weather Modeling</a:t>
          </a:r>
        </a:p>
      </dgm:t>
    </dgm:pt>
    <dgm:pt modelId="{266578EA-554D-487C-A463-1E8FAD19C241}" type="parTrans" cxnId="{15C9D9DE-E40D-4C93-8392-D22AC21C50A2}">
      <dgm:prSet/>
      <dgm:spPr/>
      <dgm:t>
        <a:bodyPr/>
        <a:lstStyle/>
        <a:p>
          <a:endParaRPr lang="en-US"/>
        </a:p>
      </dgm:t>
    </dgm:pt>
    <dgm:pt modelId="{53633EA6-EE16-4957-9577-CFAC41B00702}" type="sibTrans" cxnId="{15C9D9DE-E40D-4C93-8392-D22AC21C50A2}">
      <dgm:prSet/>
      <dgm:spPr/>
      <dgm:t>
        <a:bodyPr/>
        <a:lstStyle/>
        <a:p>
          <a:endParaRPr lang="en-US"/>
        </a:p>
      </dgm:t>
    </dgm:pt>
    <dgm:pt modelId="{7A35841C-C486-4B44-A06B-652E00D3C9B0}" type="pres">
      <dgm:prSet presAssocID="{48E78881-289B-46D6-91E1-375AF9CDFDFE}" presName="diagram" presStyleCnt="0">
        <dgm:presLayoutVars>
          <dgm:dir/>
          <dgm:resizeHandles val="exact"/>
        </dgm:presLayoutVars>
      </dgm:prSet>
      <dgm:spPr/>
    </dgm:pt>
    <dgm:pt modelId="{4606EBDE-CFCE-4626-949F-EC1E1C9FD2C4}" type="pres">
      <dgm:prSet presAssocID="{20B2EE3E-0032-4913-A027-C7CF920C8BC5}" presName="node" presStyleLbl="node1" presStyleIdx="0" presStyleCnt="9">
        <dgm:presLayoutVars>
          <dgm:bulletEnabled val="1"/>
        </dgm:presLayoutVars>
      </dgm:prSet>
      <dgm:spPr/>
    </dgm:pt>
    <dgm:pt modelId="{242C1FE4-B0C8-43B8-8A38-D0507D10D3AB}" type="pres">
      <dgm:prSet presAssocID="{46851D9D-B45D-485A-A2DD-0BDC9F7F79DA}" presName="sibTrans" presStyleCnt="0"/>
      <dgm:spPr/>
    </dgm:pt>
    <dgm:pt modelId="{56E83E8F-6D4C-48C4-92AE-3B533939CDBB}" type="pres">
      <dgm:prSet presAssocID="{D9637F46-6C1A-4778-B4EA-F91271AD0FE1}" presName="node" presStyleLbl="node1" presStyleIdx="1" presStyleCnt="9">
        <dgm:presLayoutVars>
          <dgm:bulletEnabled val="1"/>
        </dgm:presLayoutVars>
      </dgm:prSet>
      <dgm:spPr/>
    </dgm:pt>
    <dgm:pt modelId="{6109D1C1-47C8-4443-98C3-8DF0CCEEAD63}" type="pres">
      <dgm:prSet presAssocID="{42B178F1-04B9-4FEF-B6BC-F269DCDBF6EC}" presName="sibTrans" presStyleCnt="0"/>
      <dgm:spPr/>
    </dgm:pt>
    <dgm:pt modelId="{9FD0A038-3CFE-4DC2-BAE9-6D17D8801D89}" type="pres">
      <dgm:prSet presAssocID="{182C77C3-A137-4642-9DDC-DF0E9783D254}" presName="node" presStyleLbl="node1" presStyleIdx="2" presStyleCnt="9">
        <dgm:presLayoutVars>
          <dgm:bulletEnabled val="1"/>
        </dgm:presLayoutVars>
      </dgm:prSet>
      <dgm:spPr/>
    </dgm:pt>
    <dgm:pt modelId="{8C4EADBA-F8AA-472C-8AC7-1A56FFE963A9}" type="pres">
      <dgm:prSet presAssocID="{E52E2E54-FD0D-46ED-9DE3-EF17BDA2D866}" presName="sibTrans" presStyleCnt="0"/>
      <dgm:spPr/>
    </dgm:pt>
    <dgm:pt modelId="{FCECA938-24B0-4BF4-8C4D-1C659E589BDC}" type="pres">
      <dgm:prSet presAssocID="{AA5382C4-51F8-4DCA-ADD4-316EA22CF86B}" presName="node" presStyleLbl="node1" presStyleIdx="3" presStyleCnt="9">
        <dgm:presLayoutVars>
          <dgm:bulletEnabled val="1"/>
        </dgm:presLayoutVars>
      </dgm:prSet>
      <dgm:spPr/>
    </dgm:pt>
    <dgm:pt modelId="{B1C37FD7-D765-44D8-B8C1-4A06368E4C85}" type="pres">
      <dgm:prSet presAssocID="{6C4136EF-0A86-4A98-88FC-7BD2369E0AED}" presName="sibTrans" presStyleCnt="0"/>
      <dgm:spPr/>
    </dgm:pt>
    <dgm:pt modelId="{326BB355-6C0C-472B-948C-718835128CE8}" type="pres">
      <dgm:prSet presAssocID="{8189BBE3-898C-4CAC-93D1-AEF6CCA48E43}" presName="node" presStyleLbl="node1" presStyleIdx="4" presStyleCnt="9">
        <dgm:presLayoutVars>
          <dgm:bulletEnabled val="1"/>
        </dgm:presLayoutVars>
      </dgm:prSet>
      <dgm:spPr/>
    </dgm:pt>
    <dgm:pt modelId="{4FB74847-5962-46F6-922E-57F078A65A9F}" type="pres">
      <dgm:prSet presAssocID="{5BC87A29-B8D6-42BD-BADF-AE62EAA05633}" presName="sibTrans" presStyleCnt="0"/>
      <dgm:spPr/>
    </dgm:pt>
    <dgm:pt modelId="{62A8F86A-E96C-4C77-BD80-154F39197FF1}" type="pres">
      <dgm:prSet presAssocID="{488F53F6-44FE-4954-A872-7462D52C9E11}" presName="node" presStyleLbl="node1" presStyleIdx="5" presStyleCnt="9">
        <dgm:presLayoutVars>
          <dgm:bulletEnabled val="1"/>
        </dgm:presLayoutVars>
      </dgm:prSet>
      <dgm:spPr/>
    </dgm:pt>
    <dgm:pt modelId="{420800F3-59D2-4124-9218-4CAC270154D9}" type="pres">
      <dgm:prSet presAssocID="{3A63A88F-C405-4A6B-BE1C-A363E3BA00AE}" presName="sibTrans" presStyleCnt="0"/>
      <dgm:spPr/>
    </dgm:pt>
    <dgm:pt modelId="{9FC223AC-6A4F-44BF-8FFC-47B8016B4298}" type="pres">
      <dgm:prSet presAssocID="{DCB1C90E-07AF-4442-94EF-D03DFD6746A3}" presName="node" presStyleLbl="node1" presStyleIdx="6" presStyleCnt="9">
        <dgm:presLayoutVars>
          <dgm:bulletEnabled val="1"/>
        </dgm:presLayoutVars>
      </dgm:prSet>
      <dgm:spPr/>
    </dgm:pt>
    <dgm:pt modelId="{9A330A19-6B7E-47BC-9DF4-E74D888CE07C}" type="pres">
      <dgm:prSet presAssocID="{53633EA6-EE16-4957-9577-CFAC41B00702}" presName="sibTrans" presStyleCnt="0"/>
      <dgm:spPr/>
    </dgm:pt>
    <dgm:pt modelId="{559CB7C9-7F0B-4AEC-8EFA-107EDAC3AC7A}" type="pres">
      <dgm:prSet presAssocID="{231EFE0A-CEF9-43E3-86B9-93D621F0F34D}" presName="node" presStyleLbl="node1" presStyleIdx="7" presStyleCnt="9">
        <dgm:presLayoutVars>
          <dgm:bulletEnabled val="1"/>
        </dgm:presLayoutVars>
      </dgm:prSet>
      <dgm:spPr/>
    </dgm:pt>
    <dgm:pt modelId="{52755158-8A1C-44C9-8F29-282E2F92DEE7}" type="pres">
      <dgm:prSet presAssocID="{1A9D1A67-FAA6-4D59-978F-6A7715848702}" presName="sibTrans" presStyleCnt="0"/>
      <dgm:spPr/>
    </dgm:pt>
    <dgm:pt modelId="{8181425A-7202-4685-B18F-4A450766DEAC}" type="pres">
      <dgm:prSet presAssocID="{A6B902EC-342E-41FA-B88D-863BDF431262}" presName="node" presStyleLbl="node1" presStyleIdx="8" presStyleCnt="9">
        <dgm:presLayoutVars>
          <dgm:bulletEnabled val="1"/>
        </dgm:presLayoutVars>
      </dgm:prSet>
      <dgm:spPr/>
    </dgm:pt>
  </dgm:ptLst>
  <dgm:cxnLst>
    <dgm:cxn modelId="{B3D13B14-B143-4D62-A69F-E2CBDD2E83EE}" type="presOf" srcId="{8189BBE3-898C-4CAC-93D1-AEF6CCA48E43}" destId="{326BB355-6C0C-472B-948C-718835128CE8}" srcOrd="0" destOrd="0" presId="urn:microsoft.com/office/officeart/2005/8/layout/default"/>
    <dgm:cxn modelId="{007D3E16-1FFB-4FC0-9BA4-EDE005649A97}" type="presOf" srcId="{182C77C3-A137-4642-9DDC-DF0E9783D254}" destId="{9FD0A038-3CFE-4DC2-BAE9-6D17D8801D89}" srcOrd="0" destOrd="0" presId="urn:microsoft.com/office/officeart/2005/8/layout/default"/>
    <dgm:cxn modelId="{8620961F-6E5D-4266-82CD-891E7A144531}" type="presOf" srcId="{231EFE0A-CEF9-43E3-86B9-93D621F0F34D}" destId="{559CB7C9-7F0B-4AEC-8EFA-107EDAC3AC7A}" srcOrd="0" destOrd="0" presId="urn:microsoft.com/office/officeart/2005/8/layout/default"/>
    <dgm:cxn modelId="{C644F821-866D-46B4-9399-96E6F48577D0}" srcId="{48E78881-289B-46D6-91E1-375AF9CDFDFE}" destId="{231EFE0A-CEF9-43E3-86B9-93D621F0F34D}" srcOrd="7" destOrd="0" parTransId="{083F6AAA-B5EF-47C8-A2DC-FA7D1500727C}" sibTransId="{1A9D1A67-FAA6-4D59-978F-6A7715848702}"/>
    <dgm:cxn modelId="{6B0A942F-B145-4F73-BE89-086762904F02}" srcId="{48E78881-289B-46D6-91E1-375AF9CDFDFE}" destId="{20B2EE3E-0032-4913-A027-C7CF920C8BC5}" srcOrd="0" destOrd="0" parTransId="{056FE315-2812-4D52-BF98-5524160982DF}" sibTransId="{46851D9D-B45D-485A-A2DD-0BDC9F7F79DA}"/>
    <dgm:cxn modelId="{3D093F3C-BD1C-4BE2-8502-B018F05E610E}" srcId="{48E78881-289B-46D6-91E1-375AF9CDFDFE}" destId="{182C77C3-A137-4642-9DDC-DF0E9783D254}" srcOrd="2" destOrd="0" parTransId="{F1643157-9FD5-4B59-9446-2A98ACE0ED93}" sibTransId="{E52E2E54-FD0D-46ED-9DE3-EF17BDA2D866}"/>
    <dgm:cxn modelId="{04EF745E-B524-422C-9FB1-EC1B14144E40}" type="presOf" srcId="{A6B902EC-342E-41FA-B88D-863BDF431262}" destId="{8181425A-7202-4685-B18F-4A450766DEAC}" srcOrd="0" destOrd="0" presId="urn:microsoft.com/office/officeart/2005/8/layout/default"/>
    <dgm:cxn modelId="{4CA36E44-C168-488B-A2E4-4CCE145A95E5}" type="presOf" srcId="{48E78881-289B-46D6-91E1-375AF9CDFDFE}" destId="{7A35841C-C486-4B44-A06B-652E00D3C9B0}" srcOrd="0" destOrd="0" presId="urn:microsoft.com/office/officeart/2005/8/layout/default"/>
    <dgm:cxn modelId="{91B6434A-01FA-4F12-BC31-F84C829184EF}" srcId="{48E78881-289B-46D6-91E1-375AF9CDFDFE}" destId="{D9637F46-6C1A-4778-B4EA-F91271AD0FE1}" srcOrd="1" destOrd="0" parTransId="{BD8C32F6-8EFA-44CF-B46B-27043192E12F}" sibTransId="{42B178F1-04B9-4FEF-B6BC-F269DCDBF6EC}"/>
    <dgm:cxn modelId="{B534A16D-0018-4115-94BB-C15829AB380F}" srcId="{48E78881-289B-46D6-91E1-375AF9CDFDFE}" destId="{A6B902EC-342E-41FA-B88D-863BDF431262}" srcOrd="8" destOrd="0" parTransId="{9305E12A-351C-4578-A92B-A650C4F4934B}" sibTransId="{61D10454-D150-4746-BBE7-13D02B4E6A04}"/>
    <dgm:cxn modelId="{31A26877-023C-44FB-AF88-308EBFD7FF40}" type="presOf" srcId="{AA5382C4-51F8-4DCA-ADD4-316EA22CF86B}" destId="{FCECA938-24B0-4BF4-8C4D-1C659E589BDC}" srcOrd="0" destOrd="0" presId="urn:microsoft.com/office/officeart/2005/8/layout/default"/>
    <dgm:cxn modelId="{8848BC7F-08C2-436E-9F68-1C983A8721A9}" type="presOf" srcId="{488F53F6-44FE-4954-A872-7462D52C9E11}" destId="{62A8F86A-E96C-4C77-BD80-154F39197FF1}" srcOrd="0" destOrd="0" presId="urn:microsoft.com/office/officeart/2005/8/layout/default"/>
    <dgm:cxn modelId="{65328BA3-EB99-4FD1-99BA-AFD3D824F488}" type="presOf" srcId="{20B2EE3E-0032-4913-A027-C7CF920C8BC5}" destId="{4606EBDE-CFCE-4626-949F-EC1E1C9FD2C4}" srcOrd="0" destOrd="0" presId="urn:microsoft.com/office/officeart/2005/8/layout/default"/>
    <dgm:cxn modelId="{A39065C5-FF99-4B70-8292-B7DD5D469C7E}" type="presOf" srcId="{DCB1C90E-07AF-4442-94EF-D03DFD6746A3}" destId="{9FC223AC-6A4F-44BF-8FFC-47B8016B4298}" srcOrd="0" destOrd="0" presId="urn:microsoft.com/office/officeart/2005/8/layout/default"/>
    <dgm:cxn modelId="{5403F4D1-4E08-48F1-8FAB-BB7F2C1674AF}" srcId="{48E78881-289B-46D6-91E1-375AF9CDFDFE}" destId="{AA5382C4-51F8-4DCA-ADD4-316EA22CF86B}" srcOrd="3" destOrd="0" parTransId="{F663D665-47EB-4397-B7BF-DB586CB8F650}" sibTransId="{6C4136EF-0A86-4A98-88FC-7BD2369E0AED}"/>
    <dgm:cxn modelId="{EB1162D7-FB1F-45A8-93DF-8C40D2F7BE9A}" type="presOf" srcId="{D9637F46-6C1A-4778-B4EA-F91271AD0FE1}" destId="{56E83E8F-6D4C-48C4-92AE-3B533939CDBB}" srcOrd="0" destOrd="0" presId="urn:microsoft.com/office/officeart/2005/8/layout/default"/>
    <dgm:cxn modelId="{A292E3DA-8092-45A9-9F74-E4A2FF842F9E}" srcId="{48E78881-289B-46D6-91E1-375AF9CDFDFE}" destId="{488F53F6-44FE-4954-A872-7462D52C9E11}" srcOrd="5" destOrd="0" parTransId="{5DC24731-6A45-4410-A8AF-A08FCEAA9C25}" sibTransId="{3A63A88F-C405-4A6B-BE1C-A363E3BA00AE}"/>
    <dgm:cxn modelId="{15C9D9DE-E40D-4C93-8392-D22AC21C50A2}" srcId="{48E78881-289B-46D6-91E1-375AF9CDFDFE}" destId="{DCB1C90E-07AF-4442-94EF-D03DFD6746A3}" srcOrd="6" destOrd="0" parTransId="{266578EA-554D-487C-A463-1E8FAD19C241}" sibTransId="{53633EA6-EE16-4957-9577-CFAC41B00702}"/>
    <dgm:cxn modelId="{6E7BAFED-ECC5-421B-90AC-7F7E4AAF4AA0}" srcId="{48E78881-289B-46D6-91E1-375AF9CDFDFE}" destId="{8189BBE3-898C-4CAC-93D1-AEF6CCA48E43}" srcOrd="4" destOrd="0" parTransId="{1D11D20D-3A46-42F1-AE90-E54A87966770}" sibTransId="{5BC87A29-B8D6-42BD-BADF-AE62EAA05633}"/>
    <dgm:cxn modelId="{7F79B02A-7DDA-485B-9809-6A752ACAC7AA}" type="presParOf" srcId="{7A35841C-C486-4B44-A06B-652E00D3C9B0}" destId="{4606EBDE-CFCE-4626-949F-EC1E1C9FD2C4}" srcOrd="0" destOrd="0" presId="urn:microsoft.com/office/officeart/2005/8/layout/default"/>
    <dgm:cxn modelId="{3F5447F9-58CB-48D8-88F7-77FE90FADB80}" type="presParOf" srcId="{7A35841C-C486-4B44-A06B-652E00D3C9B0}" destId="{242C1FE4-B0C8-43B8-8A38-D0507D10D3AB}" srcOrd="1" destOrd="0" presId="urn:microsoft.com/office/officeart/2005/8/layout/default"/>
    <dgm:cxn modelId="{26699C92-0B5C-4161-A625-3DE6175E405B}" type="presParOf" srcId="{7A35841C-C486-4B44-A06B-652E00D3C9B0}" destId="{56E83E8F-6D4C-48C4-92AE-3B533939CDBB}" srcOrd="2" destOrd="0" presId="urn:microsoft.com/office/officeart/2005/8/layout/default"/>
    <dgm:cxn modelId="{2D2C7177-7B0A-42CA-A56B-89F4B4BCA935}" type="presParOf" srcId="{7A35841C-C486-4B44-A06B-652E00D3C9B0}" destId="{6109D1C1-47C8-4443-98C3-8DF0CCEEAD63}" srcOrd="3" destOrd="0" presId="urn:microsoft.com/office/officeart/2005/8/layout/default"/>
    <dgm:cxn modelId="{DD676D7C-8426-4199-A055-0F10ABD922B5}" type="presParOf" srcId="{7A35841C-C486-4B44-A06B-652E00D3C9B0}" destId="{9FD0A038-3CFE-4DC2-BAE9-6D17D8801D89}" srcOrd="4" destOrd="0" presId="urn:microsoft.com/office/officeart/2005/8/layout/default"/>
    <dgm:cxn modelId="{4343ECA1-3CD3-4FF4-909C-EB6B8893E556}" type="presParOf" srcId="{7A35841C-C486-4B44-A06B-652E00D3C9B0}" destId="{8C4EADBA-F8AA-472C-8AC7-1A56FFE963A9}" srcOrd="5" destOrd="0" presId="urn:microsoft.com/office/officeart/2005/8/layout/default"/>
    <dgm:cxn modelId="{B607F770-F3CF-4E73-A3E8-683984899986}" type="presParOf" srcId="{7A35841C-C486-4B44-A06B-652E00D3C9B0}" destId="{FCECA938-24B0-4BF4-8C4D-1C659E589BDC}" srcOrd="6" destOrd="0" presId="urn:microsoft.com/office/officeart/2005/8/layout/default"/>
    <dgm:cxn modelId="{A642E183-EA32-4187-98CF-249414560259}" type="presParOf" srcId="{7A35841C-C486-4B44-A06B-652E00D3C9B0}" destId="{B1C37FD7-D765-44D8-B8C1-4A06368E4C85}" srcOrd="7" destOrd="0" presId="urn:microsoft.com/office/officeart/2005/8/layout/default"/>
    <dgm:cxn modelId="{9EECCDFC-83BC-4D60-AAB5-079B3D9A8C45}" type="presParOf" srcId="{7A35841C-C486-4B44-A06B-652E00D3C9B0}" destId="{326BB355-6C0C-472B-948C-718835128CE8}" srcOrd="8" destOrd="0" presId="urn:microsoft.com/office/officeart/2005/8/layout/default"/>
    <dgm:cxn modelId="{D87D2D2A-88A6-4EDE-AFA4-9CE1CFD58DD5}" type="presParOf" srcId="{7A35841C-C486-4B44-A06B-652E00D3C9B0}" destId="{4FB74847-5962-46F6-922E-57F078A65A9F}" srcOrd="9" destOrd="0" presId="urn:microsoft.com/office/officeart/2005/8/layout/default"/>
    <dgm:cxn modelId="{AEB72298-6E71-427E-83E5-36FE12CC29B7}" type="presParOf" srcId="{7A35841C-C486-4B44-A06B-652E00D3C9B0}" destId="{62A8F86A-E96C-4C77-BD80-154F39197FF1}" srcOrd="10" destOrd="0" presId="urn:microsoft.com/office/officeart/2005/8/layout/default"/>
    <dgm:cxn modelId="{3D6B0F66-7BA1-412D-A14E-CF277D7B1C88}" type="presParOf" srcId="{7A35841C-C486-4B44-A06B-652E00D3C9B0}" destId="{420800F3-59D2-4124-9218-4CAC270154D9}" srcOrd="11" destOrd="0" presId="urn:microsoft.com/office/officeart/2005/8/layout/default"/>
    <dgm:cxn modelId="{0AE404F7-1A3A-4038-B8C2-F0E1B269D6D1}" type="presParOf" srcId="{7A35841C-C486-4B44-A06B-652E00D3C9B0}" destId="{9FC223AC-6A4F-44BF-8FFC-47B8016B4298}" srcOrd="12" destOrd="0" presId="urn:microsoft.com/office/officeart/2005/8/layout/default"/>
    <dgm:cxn modelId="{470EAD23-19B1-44DC-8EEC-C3C6879F71A1}" type="presParOf" srcId="{7A35841C-C486-4B44-A06B-652E00D3C9B0}" destId="{9A330A19-6B7E-47BC-9DF4-E74D888CE07C}" srcOrd="13" destOrd="0" presId="urn:microsoft.com/office/officeart/2005/8/layout/default"/>
    <dgm:cxn modelId="{3A7A7597-365A-4311-AE64-D22DC4F5BCF2}" type="presParOf" srcId="{7A35841C-C486-4B44-A06B-652E00D3C9B0}" destId="{559CB7C9-7F0B-4AEC-8EFA-107EDAC3AC7A}" srcOrd="14" destOrd="0" presId="urn:microsoft.com/office/officeart/2005/8/layout/default"/>
    <dgm:cxn modelId="{C5494A69-9AA0-4786-A283-DBA6998AE0D7}" type="presParOf" srcId="{7A35841C-C486-4B44-A06B-652E00D3C9B0}" destId="{52755158-8A1C-44C9-8F29-282E2F92DEE7}" srcOrd="15" destOrd="0" presId="urn:microsoft.com/office/officeart/2005/8/layout/default"/>
    <dgm:cxn modelId="{2E5356B9-2A0D-4B45-BE6B-40CA42CB0F09}" type="presParOf" srcId="{7A35841C-C486-4B44-A06B-652E00D3C9B0}" destId="{8181425A-7202-4685-B18F-4A450766DEAC}"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r>
            <a:rPr lang="en-US" baseline="-25000" dirty="0"/>
            <a:t>1</a:t>
          </a:r>
          <a:endParaRPr lang="en-US" dirty="0"/>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B98A7972-B786-4B69-9E7E-BA53A690E9D0}" type="presOf" srcId="{A0589EB2-684A-4614-A8DB-97B038888ED3}" destId="{650D0449-0118-4ED5-8E28-07BC9FB831A8}"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EE6B5-3520-4279-B2C3-C4FB512C9C0D}"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889B8926-BC65-44FE-A531-648251308753}">
      <dgm:prSet phldrT="[Text]"/>
      <dgm:spPr/>
      <dgm:t>
        <a:bodyPr/>
        <a:lstStyle/>
        <a:p>
          <a:r>
            <a:rPr lang="en-US" dirty="0"/>
            <a:t>Base Image</a:t>
          </a:r>
        </a:p>
      </dgm:t>
    </dgm:pt>
    <dgm:pt modelId="{B4AC7FFF-E280-4741-BDB2-7B09F6800327}" type="parTrans" cxnId="{1D7D4A54-D1C9-4166-A645-8E421153862E}">
      <dgm:prSet/>
      <dgm:spPr/>
      <dgm:t>
        <a:bodyPr/>
        <a:lstStyle/>
        <a:p>
          <a:endParaRPr lang="en-US"/>
        </a:p>
      </dgm:t>
    </dgm:pt>
    <dgm:pt modelId="{6A35FE61-3EF7-4A54-AD0F-0602968548F8}" type="sibTrans" cxnId="{1D7D4A54-D1C9-4166-A645-8E421153862E}">
      <dgm:prSet/>
      <dgm:spPr/>
      <dgm:t>
        <a:bodyPr/>
        <a:lstStyle/>
        <a:p>
          <a:endParaRPr lang="en-US"/>
        </a:p>
      </dgm:t>
    </dgm:pt>
    <dgm:pt modelId="{DF9C2098-B8A6-4BB9-8319-4B9796C25CD6}">
      <dgm:prSet phldrT="[Text]"/>
      <dgm:spPr/>
      <dgm:t>
        <a:bodyPr/>
        <a:lstStyle/>
        <a:p>
          <a:r>
            <a:rPr lang="en-US" dirty="0"/>
            <a:t>Dependencies</a:t>
          </a:r>
        </a:p>
      </dgm:t>
    </dgm:pt>
    <dgm:pt modelId="{5C141828-163A-496B-8EFA-9E51A3585AE9}" type="parTrans" cxnId="{EA320925-5145-457E-BDA1-DA6F3E6184ED}">
      <dgm:prSet/>
      <dgm:spPr/>
      <dgm:t>
        <a:bodyPr/>
        <a:lstStyle/>
        <a:p>
          <a:endParaRPr lang="en-US"/>
        </a:p>
      </dgm:t>
    </dgm:pt>
    <dgm:pt modelId="{7C99AD5D-6F26-4FC5-ABAC-83C1E3224B9E}" type="sibTrans" cxnId="{EA320925-5145-457E-BDA1-DA6F3E6184ED}">
      <dgm:prSet/>
      <dgm:spPr/>
      <dgm:t>
        <a:bodyPr/>
        <a:lstStyle/>
        <a:p>
          <a:endParaRPr lang="en-US"/>
        </a:p>
      </dgm:t>
    </dgm:pt>
    <dgm:pt modelId="{04C1E28A-69BA-40A4-BF46-51B1C15C2A3C}">
      <dgm:prSet phldrT="[Text]"/>
      <dgm:spPr/>
      <dgm:t>
        <a:bodyPr/>
        <a:lstStyle/>
        <a:p>
          <a:r>
            <a:rPr lang="en-US" dirty="0"/>
            <a:t>Container Layer</a:t>
          </a:r>
        </a:p>
      </dgm:t>
    </dgm:pt>
    <dgm:pt modelId="{24C5B4BC-3A66-47C5-9A75-2BBCE0E487F2}" type="parTrans" cxnId="{664651C6-F770-4CDC-8172-10EEDFD2D07B}">
      <dgm:prSet/>
      <dgm:spPr/>
      <dgm:t>
        <a:bodyPr/>
        <a:lstStyle/>
        <a:p>
          <a:endParaRPr lang="en-US"/>
        </a:p>
      </dgm:t>
    </dgm:pt>
    <dgm:pt modelId="{AB64D19D-74A7-4647-B679-E42E2610D41A}" type="sibTrans" cxnId="{664651C6-F770-4CDC-8172-10EEDFD2D07B}">
      <dgm:prSet/>
      <dgm:spPr/>
      <dgm:t>
        <a:bodyPr/>
        <a:lstStyle/>
        <a:p>
          <a:endParaRPr lang="en-US"/>
        </a:p>
      </dgm:t>
    </dgm:pt>
    <dgm:pt modelId="{D568ABEB-137F-4D08-83F9-15ECDDA8FA61}">
      <dgm:prSet phldrT="[Text]"/>
      <dgm:spPr/>
      <dgm:t>
        <a:bodyPr/>
        <a:lstStyle/>
        <a:p>
          <a:r>
            <a:rPr lang="en-US" dirty="0"/>
            <a:t>Commands</a:t>
          </a:r>
        </a:p>
      </dgm:t>
    </dgm:pt>
    <dgm:pt modelId="{5CA4A82E-B1FC-4991-81D1-112DDD218EC1}" type="parTrans" cxnId="{CCB8BF43-10BB-49BE-BDBB-AFC10C6BE68A}">
      <dgm:prSet/>
      <dgm:spPr/>
      <dgm:t>
        <a:bodyPr/>
        <a:lstStyle/>
        <a:p>
          <a:endParaRPr lang="en-US"/>
        </a:p>
      </dgm:t>
    </dgm:pt>
    <dgm:pt modelId="{E478FC73-F6FE-4E4A-9011-6799EE0777BB}" type="sibTrans" cxnId="{CCB8BF43-10BB-49BE-BDBB-AFC10C6BE68A}">
      <dgm:prSet/>
      <dgm:spPr/>
      <dgm:t>
        <a:bodyPr/>
        <a:lstStyle/>
        <a:p>
          <a:endParaRPr lang="en-US"/>
        </a:p>
      </dgm:t>
    </dgm:pt>
    <dgm:pt modelId="{B87FEBFC-2DAB-42EC-8638-D9B696362447}">
      <dgm:prSet phldrT="[Text]"/>
      <dgm:spPr/>
      <dgm:t>
        <a:bodyPr/>
        <a:lstStyle/>
        <a:p>
          <a:r>
            <a:rPr lang="en-US" dirty="0" err="1"/>
            <a:t>Entrypoint</a:t>
          </a:r>
          <a:r>
            <a:rPr lang="en-US" dirty="0"/>
            <a:t>/Start commands</a:t>
          </a:r>
        </a:p>
      </dgm:t>
    </dgm:pt>
    <dgm:pt modelId="{1DC9422B-D15B-4E50-AD90-610D460B90EE}" type="parTrans" cxnId="{08A1590E-BAE1-403D-A7CC-E892BF89E826}">
      <dgm:prSet/>
      <dgm:spPr/>
      <dgm:t>
        <a:bodyPr/>
        <a:lstStyle/>
        <a:p>
          <a:endParaRPr lang="en-US"/>
        </a:p>
      </dgm:t>
    </dgm:pt>
    <dgm:pt modelId="{3806680F-D4F2-4644-88F6-A16E5F0972DC}" type="sibTrans" cxnId="{08A1590E-BAE1-403D-A7CC-E892BF89E826}">
      <dgm:prSet/>
      <dgm:spPr/>
      <dgm:t>
        <a:bodyPr/>
        <a:lstStyle/>
        <a:p>
          <a:endParaRPr lang="en-US"/>
        </a:p>
      </dgm:t>
    </dgm:pt>
    <dgm:pt modelId="{02A05A4D-5500-458B-B7F2-6028CE6FC607}">
      <dgm:prSet phldrT="[Text]"/>
      <dgm:spPr/>
      <dgm:t>
        <a:bodyPr/>
        <a:lstStyle/>
        <a:p>
          <a:r>
            <a:rPr lang="en-US" dirty="0"/>
            <a:t>Ports</a:t>
          </a:r>
        </a:p>
      </dgm:t>
    </dgm:pt>
    <dgm:pt modelId="{332320D4-DD4A-4BB2-BF00-3F05E7E61DCF}" type="parTrans" cxnId="{509364A3-2816-47C0-8260-89C56FEF218B}">
      <dgm:prSet/>
      <dgm:spPr/>
      <dgm:t>
        <a:bodyPr/>
        <a:lstStyle/>
        <a:p>
          <a:endParaRPr lang="en-US"/>
        </a:p>
      </dgm:t>
    </dgm:pt>
    <dgm:pt modelId="{C2CD8786-1333-4389-A565-24FA145D88D1}" type="sibTrans" cxnId="{509364A3-2816-47C0-8260-89C56FEF218B}">
      <dgm:prSet/>
      <dgm:spPr/>
      <dgm:t>
        <a:bodyPr/>
        <a:lstStyle/>
        <a:p>
          <a:endParaRPr lang="en-US"/>
        </a:p>
      </dgm:t>
    </dgm:pt>
    <dgm:pt modelId="{F30A7A16-4CDC-473B-9EC6-BEDAED6C468F}">
      <dgm:prSet phldrT="[Text]"/>
      <dgm:spPr/>
      <dgm:t>
        <a:bodyPr/>
        <a:lstStyle/>
        <a:p>
          <a:r>
            <a:rPr lang="en-US" dirty="0"/>
            <a:t>FROM </a:t>
          </a:r>
          <a:r>
            <a:rPr lang="en-US" dirty="0" err="1"/>
            <a:t>ubuntu:latest</a:t>
          </a:r>
          <a:endParaRPr lang="en-US" dirty="0"/>
        </a:p>
      </dgm:t>
    </dgm:pt>
    <dgm:pt modelId="{DC8A5464-6383-41F8-BAF1-CF613947C12C}" type="parTrans" cxnId="{0E321E25-3B83-4804-85E3-9F60D5C5A6D0}">
      <dgm:prSet/>
      <dgm:spPr/>
      <dgm:t>
        <a:bodyPr/>
        <a:lstStyle/>
        <a:p>
          <a:endParaRPr lang="en-US"/>
        </a:p>
      </dgm:t>
    </dgm:pt>
    <dgm:pt modelId="{5D2630E6-EAE8-4FD9-963B-C610C677ED2F}" type="sibTrans" cxnId="{0E321E25-3B83-4804-85E3-9F60D5C5A6D0}">
      <dgm:prSet/>
      <dgm:spPr/>
      <dgm:t>
        <a:bodyPr/>
        <a:lstStyle/>
        <a:p>
          <a:endParaRPr lang="en-US"/>
        </a:p>
      </dgm:t>
    </dgm:pt>
    <dgm:pt modelId="{646AD3E1-A353-4E6D-AFDC-8378278F12B5}">
      <dgm:prSet phldrT="[Text]"/>
      <dgm:spPr/>
      <dgm:t>
        <a:bodyPr/>
        <a:lstStyle/>
        <a:p>
          <a:r>
            <a:rPr lang="en-US" dirty="0"/>
            <a:t>apt-get install -y git </a:t>
          </a:r>
          <a:r>
            <a:rPr lang="en-US" dirty="0" err="1"/>
            <a:t>cmake</a:t>
          </a:r>
          <a:r>
            <a:rPr lang="en-US" dirty="0"/>
            <a:t> python3 …</a:t>
          </a:r>
        </a:p>
      </dgm:t>
    </dgm:pt>
    <dgm:pt modelId="{B45C14F7-0892-49B3-B5F0-770F9CD580D4}" type="parTrans" cxnId="{06AB6B67-9E26-4B94-B98C-FC8D448CF0ED}">
      <dgm:prSet/>
      <dgm:spPr/>
      <dgm:t>
        <a:bodyPr/>
        <a:lstStyle/>
        <a:p>
          <a:endParaRPr lang="en-US"/>
        </a:p>
      </dgm:t>
    </dgm:pt>
    <dgm:pt modelId="{7513C08B-3120-48F7-98C6-6DA310679F59}" type="sibTrans" cxnId="{06AB6B67-9E26-4B94-B98C-FC8D448CF0ED}">
      <dgm:prSet/>
      <dgm:spPr/>
      <dgm:t>
        <a:bodyPr/>
        <a:lstStyle/>
        <a:p>
          <a:endParaRPr lang="en-US"/>
        </a:p>
      </dgm:t>
    </dgm:pt>
    <dgm:pt modelId="{87850307-B465-4D66-B7A6-C50DD383B2A1}">
      <dgm:prSet phldrT="[Text]"/>
      <dgm:spPr/>
      <dgm:t>
        <a:bodyPr/>
        <a:lstStyle/>
        <a:p>
          <a:r>
            <a:rPr lang="en-US" dirty="0"/>
            <a:t>EXPOSE 3000</a:t>
          </a:r>
        </a:p>
      </dgm:t>
    </dgm:pt>
    <dgm:pt modelId="{39732280-09F8-43D3-A359-BC3F5AC91D3D}" type="parTrans" cxnId="{B10785A2-EEA4-4413-8230-D4E55F470519}">
      <dgm:prSet/>
      <dgm:spPr/>
      <dgm:t>
        <a:bodyPr/>
        <a:lstStyle/>
        <a:p>
          <a:endParaRPr lang="en-US"/>
        </a:p>
      </dgm:t>
    </dgm:pt>
    <dgm:pt modelId="{5843BF4A-9D35-4388-B306-6F9296BA5E52}" type="sibTrans" cxnId="{B10785A2-EEA4-4413-8230-D4E55F470519}">
      <dgm:prSet/>
      <dgm:spPr/>
      <dgm:t>
        <a:bodyPr/>
        <a:lstStyle/>
        <a:p>
          <a:endParaRPr lang="en-US"/>
        </a:p>
      </dgm:t>
    </dgm:pt>
    <dgm:pt modelId="{DA68D642-1D20-40A6-9670-58EDA3137B9B}">
      <dgm:prSet phldrT="[Text]"/>
      <dgm:spPr/>
      <dgm:t>
        <a:bodyPr/>
        <a:lstStyle/>
        <a:p>
          <a:r>
            <a:rPr lang="en-US" dirty="0"/>
            <a:t>RUN </a:t>
          </a:r>
          <a:r>
            <a:rPr lang="en-US" dirty="0" err="1"/>
            <a:t>mkdir</a:t>
          </a:r>
          <a:r>
            <a:rPr lang="en-US" dirty="0"/>
            <a:t> /software</a:t>
          </a:r>
        </a:p>
      </dgm:t>
    </dgm:pt>
    <dgm:pt modelId="{DC202C6A-2747-49A7-AFCF-59B02E488749}" type="parTrans" cxnId="{38833326-973F-44B4-B686-BC2EC2634BD6}">
      <dgm:prSet/>
      <dgm:spPr/>
      <dgm:t>
        <a:bodyPr/>
        <a:lstStyle/>
        <a:p>
          <a:endParaRPr lang="en-US"/>
        </a:p>
      </dgm:t>
    </dgm:pt>
    <dgm:pt modelId="{5038F9B2-AF72-4CAA-93DC-77F4C3A6B43B}" type="sibTrans" cxnId="{38833326-973F-44B4-B686-BC2EC2634BD6}">
      <dgm:prSet/>
      <dgm:spPr/>
      <dgm:t>
        <a:bodyPr/>
        <a:lstStyle/>
        <a:p>
          <a:endParaRPr lang="en-US"/>
        </a:p>
      </dgm:t>
    </dgm:pt>
    <dgm:pt modelId="{AC3254DB-D065-48EA-B484-0CE56A0C7EBF}">
      <dgm:prSet phldrT="[Text]"/>
      <dgm:spPr/>
      <dgm:t>
        <a:bodyPr/>
        <a:lstStyle/>
        <a:p>
          <a:r>
            <a:rPr lang="en-US" dirty="0"/>
            <a:t>RUN rm -r /</a:t>
          </a:r>
          <a:r>
            <a:rPr lang="en-US" dirty="0" err="1"/>
            <a:t>tmp</a:t>
          </a:r>
          <a:endParaRPr lang="en-US" dirty="0"/>
        </a:p>
      </dgm:t>
    </dgm:pt>
    <dgm:pt modelId="{FE5D4AE4-7CEB-4ED3-926F-2D0C654A3D20}" type="parTrans" cxnId="{1F90CC69-CEFB-4FDD-A62C-C4B1499ABB2A}">
      <dgm:prSet/>
      <dgm:spPr/>
      <dgm:t>
        <a:bodyPr/>
        <a:lstStyle/>
        <a:p>
          <a:endParaRPr lang="en-US"/>
        </a:p>
      </dgm:t>
    </dgm:pt>
    <dgm:pt modelId="{E81F0120-5E8E-40C4-9A9B-93ADFD13A5EA}" type="sibTrans" cxnId="{1F90CC69-CEFB-4FDD-A62C-C4B1499ABB2A}">
      <dgm:prSet/>
      <dgm:spPr/>
      <dgm:t>
        <a:bodyPr/>
        <a:lstStyle/>
        <a:p>
          <a:endParaRPr lang="en-US"/>
        </a:p>
      </dgm:t>
    </dgm:pt>
    <dgm:pt modelId="{F418F768-49E9-43F9-B7A0-A00EDF51F42B}">
      <dgm:prSet phldrT="[Text]"/>
      <dgm:spPr/>
      <dgm:t>
        <a:bodyPr/>
        <a:lstStyle/>
        <a:p>
          <a:r>
            <a:rPr lang="en-US" dirty="0"/>
            <a:t>ENTRYPOINT ["./run.sh"]</a:t>
          </a:r>
        </a:p>
      </dgm:t>
    </dgm:pt>
    <dgm:pt modelId="{BE049EC9-7DDD-482E-8820-DFC64DA50EA9}" type="parTrans" cxnId="{534A61CB-A78C-4186-8CE3-67438C84F3B5}">
      <dgm:prSet/>
      <dgm:spPr/>
      <dgm:t>
        <a:bodyPr/>
        <a:lstStyle/>
        <a:p>
          <a:endParaRPr lang="en-US"/>
        </a:p>
      </dgm:t>
    </dgm:pt>
    <dgm:pt modelId="{31D13CCE-F3F4-4BE2-828A-AD1181FFDAE0}" type="sibTrans" cxnId="{534A61CB-A78C-4186-8CE3-67438C84F3B5}">
      <dgm:prSet/>
      <dgm:spPr/>
      <dgm:t>
        <a:bodyPr/>
        <a:lstStyle/>
        <a:p>
          <a:endParaRPr lang="en-US"/>
        </a:p>
      </dgm:t>
    </dgm:pt>
    <dgm:pt modelId="{57B1BB78-CECF-48DB-A819-F046A4F7C726}">
      <dgm:prSet phldrT="[Text]"/>
      <dgm:spPr/>
      <dgm:t>
        <a:bodyPr/>
        <a:lstStyle/>
        <a:p>
          <a:r>
            <a:rPr lang="en-US" dirty="0"/>
            <a:t>Filesystem, volume(s), etc.</a:t>
          </a:r>
        </a:p>
      </dgm:t>
    </dgm:pt>
    <dgm:pt modelId="{268FD7D6-5F9D-40FE-9C5C-530E5905BC6B}" type="parTrans" cxnId="{14F1A0B7-CE6B-44FF-8C26-81F6B47D9444}">
      <dgm:prSet/>
      <dgm:spPr/>
      <dgm:t>
        <a:bodyPr/>
        <a:lstStyle/>
        <a:p>
          <a:endParaRPr lang="en-US"/>
        </a:p>
      </dgm:t>
    </dgm:pt>
    <dgm:pt modelId="{44DFC94D-6A47-460D-9930-F60F10086E18}" type="sibTrans" cxnId="{14F1A0B7-CE6B-44FF-8C26-81F6B47D9444}">
      <dgm:prSet/>
      <dgm:spPr/>
      <dgm:t>
        <a:bodyPr/>
        <a:lstStyle/>
        <a:p>
          <a:endParaRPr lang="en-US"/>
        </a:p>
      </dgm:t>
    </dgm:pt>
    <dgm:pt modelId="{27546BFD-9738-462A-A565-3DDF68A00C6D}">
      <dgm:prSet phldrT="[Text]"/>
      <dgm:spPr/>
      <dgm:t>
        <a:bodyPr/>
        <a:lstStyle/>
        <a:p>
          <a:r>
            <a:rPr lang="en-US" dirty="0"/>
            <a:t>Labels</a:t>
          </a:r>
        </a:p>
      </dgm:t>
    </dgm:pt>
    <dgm:pt modelId="{C4E0CB05-5ED3-47C6-BA6C-BDD7BCCA71B6}" type="parTrans" cxnId="{653CD84C-A00A-46E4-9A52-2C3A7F3B96A0}">
      <dgm:prSet/>
      <dgm:spPr/>
      <dgm:t>
        <a:bodyPr/>
        <a:lstStyle/>
        <a:p>
          <a:endParaRPr lang="en-US"/>
        </a:p>
      </dgm:t>
    </dgm:pt>
    <dgm:pt modelId="{14814D89-A8A3-40B6-A9BD-1EEFFB9B33F5}" type="sibTrans" cxnId="{653CD84C-A00A-46E4-9A52-2C3A7F3B96A0}">
      <dgm:prSet/>
      <dgm:spPr/>
      <dgm:t>
        <a:bodyPr/>
        <a:lstStyle/>
        <a:p>
          <a:endParaRPr lang="en-US"/>
        </a:p>
      </dgm:t>
    </dgm:pt>
    <dgm:pt modelId="{177D1CFE-391C-42DE-8F5F-944952FD865D}">
      <dgm:prSet phldrT="[Text]"/>
      <dgm:spPr/>
      <dgm:t>
        <a:bodyPr/>
        <a:lstStyle/>
        <a:p>
          <a:r>
            <a:rPr lang="en-US" dirty="0"/>
            <a:t>LABEL maintainer="Colby T. Ford &lt;</a:t>
          </a:r>
          <a:r>
            <a:rPr lang="en-US" dirty="0" err="1"/>
            <a:t>colby@tuple.xyz</a:t>
          </a:r>
          <a:r>
            <a:rPr lang="en-US" dirty="0"/>
            <a:t>&gt;"</a:t>
          </a:r>
        </a:p>
      </dgm:t>
    </dgm:pt>
    <dgm:pt modelId="{CA977467-C2E1-4B2F-9A02-8D76E921C8CB}" type="parTrans" cxnId="{6D97F056-E9F5-481C-9E9A-D1FBDBF95202}">
      <dgm:prSet/>
      <dgm:spPr/>
      <dgm:t>
        <a:bodyPr/>
        <a:lstStyle/>
        <a:p>
          <a:endParaRPr lang="en-US"/>
        </a:p>
      </dgm:t>
    </dgm:pt>
    <dgm:pt modelId="{C101D629-04BD-4963-9193-88C7C2824890}" type="sibTrans" cxnId="{6D97F056-E9F5-481C-9E9A-D1FBDBF95202}">
      <dgm:prSet/>
      <dgm:spPr/>
      <dgm:t>
        <a:bodyPr/>
        <a:lstStyle/>
        <a:p>
          <a:endParaRPr lang="en-US"/>
        </a:p>
      </dgm:t>
    </dgm:pt>
    <dgm:pt modelId="{4EECAD0A-8040-4F8C-BBAE-2B329A27CAB8}">
      <dgm:prSet phldrT="[Text]"/>
      <dgm:spPr/>
      <dgm:t>
        <a:bodyPr/>
        <a:lstStyle/>
        <a:p>
          <a:r>
            <a:rPr lang="en-US" dirty="0"/>
            <a:t>CMD ["python", "helloworld.py"]</a:t>
          </a:r>
        </a:p>
      </dgm:t>
    </dgm:pt>
    <dgm:pt modelId="{6BAF7F50-23A5-4E94-8621-8992537505BA}" type="parTrans" cxnId="{16E61E6E-FC40-4D85-A698-8D0AEAF056AA}">
      <dgm:prSet/>
      <dgm:spPr/>
      <dgm:t>
        <a:bodyPr/>
        <a:lstStyle/>
        <a:p>
          <a:endParaRPr lang="en-US"/>
        </a:p>
      </dgm:t>
    </dgm:pt>
    <dgm:pt modelId="{E7AF6C7C-1678-4109-8511-00CFBEBB7856}" type="sibTrans" cxnId="{16E61E6E-FC40-4D85-A698-8D0AEAF056AA}">
      <dgm:prSet/>
      <dgm:spPr/>
      <dgm:t>
        <a:bodyPr/>
        <a:lstStyle/>
        <a:p>
          <a:endParaRPr lang="en-US"/>
        </a:p>
      </dgm:t>
    </dgm:pt>
    <dgm:pt modelId="{5584641F-054E-4E0C-8B8E-C4D3ADB7D380}">
      <dgm:prSet phldrT="[Text]"/>
      <dgm:spPr/>
      <dgm:t>
        <a:bodyPr/>
        <a:lstStyle/>
        <a:p>
          <a:r>
            <a:rPr lang="en-US" dirty="0"/>
            <a:t>WORKDIR /software</a:t>
          </a:r>
        </a:p>
      </dgm:t>
    </dgm:pt>
    <dgm:pt modelId="{AAE9E76B-B651-46EF-8C67-6A59639D9335}" type="parTrans" cxnId="{B3B9A402-9907-414F-B7CF-45BC671D42B7}">
      <dgm:prSet/>
      <dgm:spPr/>
      <dgm:t>
        <a:bodyPr/>
        <a:lstStyle/>
        <a:p>
          <a:endParaRPr lang="en-US"/>
        </a:p>
      </dgm:t>
    </dgm:pt>
    <dgm:pt modelId="{B79BBA51-D690-4677-9CB1-D19C6EFD715B}" type="sibTrans" cxnId="{B3B9A402-9907-414F-B7CF-45BC671D42B7}">
      <dgm:prSet/>
      <dgm:spPr/>
      <dgm:t>
        <a:bodyPr/>
        <a:lstStyle/>
        <a:p>
          <a:endParaRPr lang="en-US"/>
        </a:p>
      </dgm:t>
    </dgm:pt>
    <dgm:pt modelId="{2778E53F-9BBD-4650-8D66-DB11B19A4178}">
      <dgm:prSet phldrT="[Text]"/>
      <dgm:spPr/>
      <dgm:t>
        <a:bodyPr/>
        <a:lstStyle/>
        <a:p>
          <a:r>
            <a:rPr lang="en-US" dirty="0"/>
            <a:t>Environment</a:t>
          </a:r>
        </a:p>
      </dgm:t>
    </dgm:pt>
    <dgm:pt modelId="{F78A96E0-3C77-4ED6-A2A9-AB35A88512EB}" type="parTrans" cxnId="{75C5F8A7-10E1-4333-81D5-42FF3A99E4EB}">
      <dgm:prSet/>
      <dgm:spPr/>
      <dgm:t>
        <a:bodyPr/>
        <a:lstStyle/>
        <a:p>
          <a:endParaRPr lang="en-US"/>
        </a:p>
      </dgm:t>
    </dgm:pt>
    <dgm:pt modelId="{E556474F-8A22-4AD0-85AC-3A272FF35D79}" type="sibTrans" cxnId="{75C5F8A7-10E1-4333-81D5-42FF3A99E4EB}">
      <dgm:prSet/>
      <dgm:spPr/>
      <dgm:t>
        <a:bodyPr/>
        <a:lstStyle/>
        <a:p>
          <a:endParaRPr lang="en-US"/>
        </a:p>
      </dgm:t>
    </dgm:pt>
    <dgm:pt modelId="{00AF740E-5DCC-470D-A6B5-59633D18A616}">
      <dgm:prSet phldrT="[Text]"/>
      <dgm:spPr/>
      <dgm:t>
        <a:bodyPr/>
        <a:lstStyle/>
        <a:p>
          <a:r>
            <a:rPr lang="en-US" dirty="0"/>
            <a:t>ENV key=value</a:t>
          </a:r>
        </a:p>
      </dgm:t>
    </dgm:pt>
    <dgm:pt modelId="{DC23A8A8-8016-4F26-A14B-95899D5285DB}" type="parTrans" cxnId="{A47B74AE-48F1-4289-A9A7-7574F00A75BE}">
      <dgm:prSet/>
      <dgm:spPr/>
      <dgm:t>
        <a:bodyPr/>
        <a:lstStyle/>
        <a:p>
          <a:endParaRPr lang="en-US"/>
        </a:p>
      </dgm:t>
    </dgm:pt>
    <dgm:pt modelId="{2233E64D-3E6C-4B0B-8DC2-F2AC9064272D}" type="sibTrans" cxnId="{A47B74AE-48F1-4289-A9A7-7574F00A75BE}">
      <dgm:prSet/>
      <dgm:spPr/>
      <dgm:t>
        <a:bodyPr/>
        <a:lstStyle/>
        <a:p>
          <a:endParaRPr lang="en-US"/>
        </a:p>
      </dgm:t>
    </dgm:pt>
    <dgm:pt modelId="{B7C8DA56-3745-486B-9DA4-D088125CCA62}" type="pres">
      <dgm:prSet presAssocID="{34BEE6B5-3520-4279-B2C3-C4FB512C9C0D}" presName="Name0" presStyleCnt="0">
        <dgm:presLayoutVars>
          <dgm:dir/>
          <dgm:animLvl val="lvl"/>
          <dgm:resizeHandles val="exact"/>
        </dgm:presLayoutVars>
      </dgm:prSet>
      <dgm:spPr/>
    </dgm:pt>
    <dgm:pt modelId="{1AA4F526-2C51-4DA4-8033-66C8525B82B1}" type="pres">
      <dgm:prSet presAssocID="{889B8926-BC65-44FE-A531-648251308753}" presName="linNode" presStyleCnt="0"/>
      <dgm:spPr/>
    </dgm:pt>
    <dgm:pt modelId="{884BD765-B9A7-4310-8D07-D6DFDE6D82CE}" type="pres">
      <dgm:prSet presAssocID="{889B8926-BC65-44FE-A531-648251308753}" presName="parTx" presStyleLbl="revTx" presStyleIdx="0" presStyleCnt="8">
        <dgm:presLayoutVars>
          <dgm:chMax val="1"/>
          <dgm:bulletEnabled val="1"/>
        </dgm:presLayoutVars>
      </dgm:prSet>
      <dgm:spPr/>
    </dgm:pt>
    <dgm:pt modelId="{AC558B00-67F4-41AA-9699-8651313D3CEE}" type="pres">
      <dgm:prSet presAssocID="{889B8926-BC65-44FE-A531-648251308753}" presName="bracket" presStyleLbl="parChTrans1D1" presStyleIdx="0" presStyleCnt="8"/>
      <dgm:spPr/>
    </dgm:pt>
    <dgm:pt modelId="{833D0E15-78D4-47A0-BBCB-37DA4EB33CA5}" type="pres">
      <dgm:prSet presAssocID="{889B8926-BC65-44FE-A531-648251308753}" presName="spH" presStyleCnt="0"/>
      <dgm:spPr/>
    </dgm:pt>
    <dgm:pt modelId="{4D128469-226E-463C-B864-D629F861FD42}" type="pres">
      <dgm:prSet presAssocID="{889B8926-BC65-44FE-A531-648251308753}" presName="desTx" presStyleLbl="node1" presStyleIdx="0" presStyleCnt="8">
        <dgm:presLayoutVars>
          <dgm:bulletEnabled val="1"/>
        </dgm:presLayoutVars>
      </dgm:prSet>
      <dgm:spPr/>
    </dgm:pt>
    <dgm:pt modelId="{82C0836E-EC5E-4AE6-B755-22AFC0CDBE42}" type="pres">
      <dgm:prSet presAssocID="{6A35FE61-3EF7-4A54-AD0F-0602968548F8}" presName="spV" presStyleCnt="0"/>
      <dgm:spPr/>
    </dgm:pt>
    <dgm:pt modelId="{F7ADF097-E789-4586-B63C-7FA7B14A8782}" type="pres">
      <dgm:prSet presAssocID="{27546BFD-9738-462A-A565-3DDF68A00C6D}" presName="linNode" presStyleCnt="0"/>
      <dgm:spPr/>
    </dgm:pt>
    <dgm:pt modelId="{260AC3A8-B49B-4C04-B6E9-F3BD9E30495A}" type="pres">
      <dgm:prSet presAssocID="{27546BFD-9738-462A-A565-3DDF68A00C6D}" presName="parTx" presStyleLbl="revTx" presStyleIdx="1" presStyleCnt="8">
        <dgm:presLayoutVars>
          <dgm:chMax val="1"/>
          <dgm:bulletEnabled val="1"/>
        </dgm:presLayoutVars>
      </dgm:prSet>
      <dgm:spPr/>
    </dgm:pt>
    <dgm:pt modelId="{7255AB90-ADAC-44BE-86A4-39D59D810934}" type="pres">
      <dgm:prSet presAssocID="{27546BFD-9738-462A-A565-3DDF68A00C6D}" presName="bracket" presStyleLbl="parChTrans1D1" presStyleIdx="1" presStyleCnt="8"/>
      <dgm:spPr/>
    </dgm:pt>
    <dgm:pt modelId="{4AB6E1E4-D063-446B-B1C0-B78D78E7FC22}" type="pres">
      <dgm:prSet presAssocID="{27546BFD-9738-462A-A565-3DDF68A00C6D}" presName="spH" presStyleCnt="0"/>
      <dgm:spPr/>
    </dgm:pt>
    <dgm:pt modelId="{7D7975A0-F303-4034-9170-5E1FB2FD4124}" type="pres">
      <dgm:prSet presAssocID="{27546BFD-9738-462A-A565-3DDF68A00C6D}" presName="desTx" presStyleLbl="node1" presStyleIdx="1" presStyleCnt="8">
        <dgm:presLayoutVars>
          <dgm:bulletEnabled val="1"/>
        </dgm:presLayoutVars>
      </dgm:prSet>
      <dgm:spPr/>
    </dgm:pt>
    <dgm:pt modelId="{78289912-1A14-4DF3-BB95-A1BA0139A2B5}" type="pres">
      <dgm:prSet presAssocID="{14814D89-A8A3-40B6-A9BD-1EEFFB9B33F5}" presName="spV" presStyleCnt="0"/>
      <dgm:spPr/>
    </dgm:pt>
    <dgm:pt modelId="{A6FC8D8D-9915-4EAB-A746-B3EAE2C0DB3E}" type="pres">
      <dgm:prSet presAssocID="{DF9C2098-B8A6-4BB9-8319-4B9796C25CD6}" presName="linNode" presStyleCnt="0"/>
      <dgm:spPr/>
    </dgm:pt>
    <dgm:pt modelId="{541FBA64-DA70-47DE-AC26-B75153711BEF}" type="pres">
      <dgm:prSet presAssocID="{DF9C2098-B8A6-4BB9-8319-4B9796C25CD6}" presName="parTx" presStyleLbl="revTx" presStyleIdx="2" presStyleCnt="8">
        <dgm:presLayoutVars>
          <dgm:chMax val="1"/>
          <dgm:bulletEnabled val="1"/>
        </dgm:presLayoutVars>
      </dgm:prSet>
      <dgm:spPr/>
    </dgm:pt>
    <dgm:pt modelId="{3D14A678-2EA7-4592-9410-291C73482D3E}" type="pres">
      <dgm:prSet presAssocID="{DF9C2098-B8A6-4BB9-8319-4B9796C25CD6}" presName="bracket" presStyleLbl="parChTrans1D1" presStyleIdx="2" presStyleCnt="8"/>
      <dgm:spPr/>
    </dgm:pt>
    <dgm:pt modelId="{B2E4BEEF-1047-4090-B515-7E66AE9264A5}" type="pres">
      <dgm:prSet presAssocID="{DF9C2098-B8A6-4BB9-8319-4B9796C25CD6}" presName="spH" presStyleCnt="0"/>
      <dgm:spPr/>
    </dgm:pt>
    <dgm:pt modelId="{1A937810-392D-479F-BF49-7E143F35481D}" type="pres">
      <dgm:prSet presAssocID="{DF9C2098-B8A6-4BB9-8319-4B9796C25CD6}" presName="desTx" presStyleLbl="node1" presStyleIdx="2" presStyleCnt="8">
        <dgm:presLayoutVars>
          <dgm:bulletEnabled val="1"/>
        </dgm:presLayoutVars>
      </dgm:prSet>
      <dgm:spPr/>
    </dgm:pt>
    <dgm:pt modelId="{4A8776E8-833A-4216-8694-1B6961519E33}" type="pres">
      <dgm:prSet presAssocID="{7C99AD5D-6F26-4FC5-ABAC-83C1E3224B9E}" presName="spV" presStyleCnt="0"/>
      <dgm:spPr/>
    </dgm:pt>
    <dgm:pt modelId="{E810854F-76E2-4B84-8126-23FA705441DA}" type="pres">
      <dgm:prSet presAssocID="{2778E53F-9BBD-4650-8D66-DB11B19A4178}" presName="linNode" presStyleCnt="0"/>
      <dgm:spPr/>
    </dgm:pt>
    <dgm:pt modelId="{CD9C36CB-6639-4BF0-B3B1-CF96ACDE32A4}" type="pres">
      <dgm:prSet presAssocID="{2778E53F-9BBD-4650-8D66-DB11B19A4178}" presName="parTx" presStyleLbl="revTx" presStyleIdx="3" presStyleCnt="8">
        <dgm:presLayoutVars>
          <dgm:chMax val="1"/>
          <dgm:bulletEnabled val="1"/>
        </dgm:presLayoutVars>
      </dgm:prSet>
      <dgm:spPr/>
    </dgm:pt>
    <dgm:pt modelId="{2D12BB5D-7E3A-4A21-AA34-9B9B14DF86AB}" type="pres">
      <dgm:prSet presAssocID="{2778E53F-9BBD-4650-8D66-DB11B19A4178}" presName="bracket" presStyleLbl="parChTrans1D1" presStyleIdx="3" presStyleCnt="8"/>
      <dgm:spPr/>
    </dgm:pt>
    <dgm:pt modelId="{24068ACC-ED9B-429A-9AA0-0598245FFF61}" type="pres">
      <dgm:prSet presAssocID="{2778E53F-9BBD-4650-8D66-DB11B19A4178}" presName="spH" presStyleCnt="0"/>
      <dgm:spPr/>
    </dgm:pt>
    <dgm:pt modelId="{201A4907-0F22-49CD-89A1-CDD34D61F958}" type="pres">
      <dgm:prSet presAssocID="{2778E53F-9BBD-4650-8D66-DB11B19A4178}" presName="desTx" presStyleLbl="node1" presStyleIdx="3" presStyleCnt="8">
        <dgm:presLayoutVars>
          <dgm:bulletEnabled val="1"/>
        </dgm:presLayoutVars>
      </dgm:prSet>
      <dgm:spPr/>
    </dgm:pt>
    <dgm:pt modelId="{E3FE98E5-456B-4BDF-A037-25D6A602E18B}" type="pres">
      <dgm:prSet presAssocID="{E556474F-8A22-4AD0-85AC-3A272FF35D79}" presName="spV" presStyleCnt="0"/>
      <dgm:spPr/>
    </dgm:pt>
    <dgm:pt modelId="{B5A4124E-CF51-41A7-A400-C93E628C1D8E}" type="pres">
      <dgm:prSet presAssocID="{D568ABEB-137F-4D08-83F9-15ECDDA8FA61}" presName="linNode" presStyleCnt="0"/>
      <dgm:spPr/>
    </dgm:pt>
    <dgm:pt modelId="{D04314CB-64D8-41AB-898D-4C45D0A14BF7}" type="pres">
      <dgm:prSet presAssocID="{D568ABEB-137F-4D08-83F9-15ECDDA8FA61}" presName="parTx" presStyleLbl="revTx" presStyleIdx="4" presStyleCnt="8">
        <dgm:presLayoutVars>
          <dgm:chMax val="1"/>
          <dgm:bulletEnabled val="1"/>
        </dgm:presLayoutVars>
      </dgm:prSet>
      <dgm:spPr/>
    </dgm:pt>
    <dgm:pt modelId="{B255FA2C-0984-4E44-99E2-CAB0BD530AF4}" type="pres">
      <dgm:prSet presAssocID="{D568ABEB-137F-4D08-83F9-15ECDDA8FA61}" presName="bracket" presStyleLbl="parChTrans1D1" presStyleIdx="4" presStyleCnt="8"/>
      <dgm:spPr/>
    </dgm:pt>
    <dgm:pt modelId="{01E09EC4-72CB-4198-A101-665D2526F7EE}" type="pres">
      <dgm:prSet presAssocID="{D568ABEB-137F-4D08-83F9-15ECDDA8FA61}" presName="spH" presStyleCnt="0"/>
      <dgm:spPr/>
    </dgm:pt>
    <dgm:pt modelId="{4A8E871B-185D-44D1-BA03-21DD6992D074}" type="pres">
      <dgm:prSet presAssocID="{D568ABEB-137F-4D08-83F9-15ECDDA8FA61}" presName="desTx" presStyleLbl="node1" presStyleIdx="4" presStyleCnt="8">
        <dgm:presLayoutVars>
          <dgm:bulletEnabled val="1"/>
        </dgm:presLayoutVars>
      </dgm:prSet>
      <dgm:spPr/>
    </dgm:pt>
    <dgm:pt modelId="{5F30D546-C466-4920-82A6-432D3EA3EFD3}" type="pres">
      <dgm:prSet presAssocID="{E478FC73-F6FE-4E4A-9011-6799EE0777BB}" presName="spV" presStyleCnt="0"/>
      <dgm:spPr/>
    </dgm:pt>
    <dgm:pt modelId="{27C43804-5E15-4702-9BE1-619547F634C9}" type="pres">
      <dgm:prSet presAssocID="{02A05A4D-5500-458B-B7F2-6028CE6FC607}" presName="linNode" presStyleCnt="0"/>
      <dgm:spPr/>
    </dgm:pt>
    <dgm:pt modelId="{3298ED9D-1503-44A7-B2DC-252ADF94B594}" type="pres">
      <dgm:prSet presAssocID="{02A05A4D-5500-458B-B7F2-6028CE6FC607}" presName="parTx" presStyleLbl="revTx" presStyleIdx="5" presStyleCnt="8">
        <dgm:presLayoutVars>
          <dgm:chMax val="1"/>
          <dgm:bulletEnabled val="1"/>
        </dgm:presLayoutVars>
      </dgm:prSet>
      <dgm:spPr/>
    </dgm:pt>
    <dgm:pt modelId="{BDB01858-EB77-4F65-8BE9-BC51DF3FCDAC}" type="pres">
      <dgm:prSet presAssocID="{02A05A4D-5500-458B-B7F2-6028CE6FC607}" presName="bracket" presStyleLbl="parChTrans1D1" presStyleIdx="5" presStyleCnt="8"/>
      <dgm:spPr/>
    </dgm:pt>
    <dgm:pt modelId="{9CFD02E2-AA3F-4725-9249-5CEFE5C12951}" type="pres">
      <dgm:prSet presAssocID="{02A05A4D-5500-458B-B7F2-6028CE6FC607}" presName="spH" presStyleCnt="0"/>
      <dgm:spPr/>
    </dgm:pt>
    <dgm:pt modelId="{0EF96BD2-85C3-42EA-9981-753932242D05}" type="pres">
      <dgm:prSet presAssocID="{02A05A4D-5500-458B-B7F2-6028CE6FC607}" presName="desTx" presStyleLbl="node1" presStyleIdx="5" presStyleCnt="8">
        <dgm:presLayoutVars>
          <dgm:bulletEnabled val="1"/>
        </dgm:presLayoutVars>
      </dgm:prSet>
      <dgm:spPr/>
    </dgm:pt>
    <dgm:pt modelId="{2826FB4C-1765-44D9-9F02-B2CF99E8004B}" type="pres">
      <dgm:prSet presAssocID="{C2CD8786-1333-4389-A565-24FA145D88D1}" presName="spV" presStyleCnt="0"/>
      <dgm:spPr/>
    </dgm:pt>
    <dgm:pt modelId="{94456342-FFBC-478A-9631-41225C7A30E0}" type="pres">
      <dgm:prSet presAssocID="{B87FEBFC-2DAB-42EC-8638-D9B696362447}" presName="linNode" presStyleCnt="0"/>
      <dgm:spPr/>
    </dgm:pt>
    <dgm:pt modelId="{E867679D-5FFB-4534-A446-9AF64406D81A}" type="pres">
      <dgm:prSet presAssocID="{B87FEBFC-2DAB-42EC-8638-D9B696362447}" presName="parTx" presStyleLbl="revTx" presStyleIdx="6" presStyleCnt="8">
        <dgm:presLayoutVars>
          <dgm:chMax val="1"/>
          <dgm:bulletEnabled val="1"/>
        </dgm:presLayoutVars>
      </dgm:prSet>
      <dgm:spPr/>
    </dgm:pt>
    <dgm:pt modelId="{EBA6697B-5E42-4E75-9F59-749AEA2A0DBB}" type="pres">
      <dgm:prSet presAssocID="{B87FEBFC-2DAB-42EC-8638-D9B696362447}" presName="bracket" presStyleLbl="parChTrans1D1" presStyleIdx="6" presStyleCnt="8"/>
      <dgm:spPr/>
    </dgm:pt>
    <dgm:pt modelId="{7FDD8894-060B-4B11-94A7-C91136A012B1}" type="pres">
      <dgm:prSet presAssocID="{B87FEBFC-2DAB-42EC-8638-D9B696362447}" presName="spH" presStyleCnt="0"/>
      <dgm:spPr/>
    </dgm:pt>
    <dgm:pt modelId="{ECA17618-F077-4B99-82AC-393E24D614AF}" type="pres">
      <dgm:prSet presAssocID="{B87FEBFC-2DAB-42EC-8638-D9B696362447}" presName="desTx" presStyleLbl="node1" presStyleIdx="6" presStyleCnt="8">
        <dgm:presLayoutVars>
          <dgm:bulletEnabled val="1"/>
        </dgm:presLayoutVars>
      </dgm:prSet>
      <dgm:spPr/>
    </dgm:pt>
    <dgm:pt modelId="{5AC27F10-B6CB-4A0F-B698-F1B034946054}" type="pres">
      <dgm:prSet presAssocID="{3806680F-D4F2-4644-88F6-A16E5F0972DC}" presName="spV" presStyleCnt="0"/>
      <dgm:spPr/>
    </dgm:pt>
    <dgm:pt modelId="{B7A2BC2E-1CE6-490E-80E9-04965602A79B}" type="pres">
      <dgm:prSet presAssocID="{04C1E28A-69BA-40A4-BF46-51B1C15C2A3C}" presName="linNode" presStyleCnt="0"/>
      <dgm:spPr/>
    </dgm:pt>
    <dgm:pt modelId="{7A215A69-BD3A-47A7-900A-3D7E84AA62D6}" type="pres">
      <dgm:prSet presAssocID="{04C1E28A-69BA-40A4-BF46-51B1C15C2A3C}" presName="parTx" presStyleLbl="revTx" presStyleIdx="7" presStyleCnt="8">
        <dgm:presLayoutVars>
          <dgm:chMax val="1"/>
          <dgm:bulletEnabled val="1"/>
        </dgm:presLayoutVars>
      </dgm:prSet>
      <dgm:spPr/>
    </dgm:pt>
    <dgm:pt modelId="{FD212D16-6BC2-49BD-82D7-B76992EF1EAF}" type="pres">
      <dgm:prSet presAssocID="{04C1E28A-69BA-40A4-BF46-51B1C15C2A3C}" presName="bracket" presStyleLbl="parChTrans1D1" presStyleIdx="7" presStyleCnt="8"/>
      <dgm:spPr/>
    </dgm:pt>
    <dgm:pt modelId="{86DB34D7-39E6-4290-BF68-423F8A5496CA}" type="pres">
      <dgm:prSet presAssocID="{04C1E28A-69BA-40A4-BF46-51B1C15C2A3C}" presName="spH" presStyleCnt="0"/>
      <dgm:spPr/>
    </dgm:pt>
    <dgm:pt modelId="{6A6BFBF8-19B8-4FC8-A154-6B3E5F36C1E5}" type="pres">
      <dgm:prSet presAssocID="{04C1E28A-69BA-40A4-BF46-51B1C15C2A3C}" presName="desTx" presStyleLbl="node1" presStyleIdx="7" presStyleCnt="8">
        <dgm:presLayoutVars>
          <dgm:bulletEnabled val="1"/>
        </dgm:presLayoutVars>
      </dgm:prSet>
      <dgm:spPr/>
    </dgm:pt>
  </dgm:ptLst>
  <dgm:cxnLst>
    <dgm:cxn modelId="{B3B9A402-9907-414F-B7CF-45BC671D42B7}" srcId="{D568ABEB-137F-4D08-83F9-15ECDDA8FA61}" destId="{5584641F-054E-4E0C-8B8E-C4D3ADB7D380}" srcOrd="2" destOrd="0" parTransId="{AAE9E76B-B651-46EF-8C67-6A59639D9335}" sibTransId="{B79BBA51-D690-4677-9CB1-D19C6EFD715B}"/>
    <dgm:cxn modelId="{FB1EDA07-C86C-4108-B85D-B9FD08D83DA3}" type="presOf" srcId="{889B8926-BC65-44FE-A531-648251308753}" destId="{884BD765-B9A7-4310-8D07-D6DFDE6D82CE}" srcOrd="0" destOrd="0" presId="urn:diagrams.loki3.com/BracketList"/>
    <dgm:cxn modelId="{08A1590E-BAE1-403D-A7CC-E892BF89E826}" srcId="{34BEE6B5-3520-4279-B2C3-C4FB512C9C0D}" destId="{B87FEBFC-2DAB-42EC-8638-D9B696362447}" srcOrd="6" destOrd="0" parTransId="{1DC9422B-D15B-4E50-AD90-610D460B90EE}" sibTransId="{3806680F-D4F2-4644-88F6-A16E5F0972DC}"/>
    <dgm:cxn modelId="{E207D622-0112-43B8-AA32-48A7C426EB76}" type="presOf" srcId="{4EECAD0A-8040-4F8C-BBAE-2B329A27CAB8}" destId="{ECA17618-F077-4B99-82AC-393E24D614AF}" srcOrd="0" destOrd="1" presId="urn:diagrams.loki3.com/BracketList"/>
    <dgm:cxn modelId="{EA320925-5145-457E-BDA1-DA6F3E6184ED}" srcId="{34BEE6B5-3520-4279-B2C3-C4FB512C9C0D}" destId="{DF9C2098-B8A6-4BB9-8319-4B9796C25CD6}" srcOrd="2" destOrd="0" parTransId="{5C141828-163A-496B-8EFA-9E51A3585AE9}" sibTransId="{7C99AD5D-6F26-4FC5-ABAC-83C1E3224B9E}"/>
    <dgm:cxn modelId="{0E321E25-3B83-4804-85E3-9F60D5C5A6D0}" srcId="{889B8926-BC65-44FE-A531-648251308753}" destId="{F30A7A16-4CDC-473B-9EC6-BEDAED6C468F}" srcOrd="0" destOrd="0" parTransId="{DC8A5464-6383-41F8-BAF1-CF613947C12C}" sibTransId="{5D2630E6-EAE8-4FD9-963B-C610C677ED2F}"/>
    <dgm:cxn modelId="{38833326-973F-44B4-B686-BC2EC2634BD6}" srcId="{D568ABEB-137F-4D08-83F9-15ECDDA8FA61}" destId="{DA68D642-1D20-40A6-9670-58EDA3137B9B}" srcOrd="0" destOrd="0" parTransId="{DC202C6A-2747-49A7-AFCF-59B02E488749}" sibTransId="{5038F9B2-AF72-4CAA-93DC-77F4C3A6B43B}"/>
    <dgm:cxn modelId="{1B679D38-AD4F-4ECA-92F7-AAACCB548568}" type="presOf" srcId="{87850307-B465-4D66-B7A6-C50DD383B2A1}" destId="{0EF96BD2-85C3-42EA-9981-753932242D05}" srcOrd="0" destOrd="0" presId="urn:diagrams.loki3.com/BracketList"/>
    <dgm:cxn modelId="{BB56B25F-46BE-49A0-B1E9-B8FA2D5BC135}" type="presOf" srcId="{57B1BB78-CECF-48DB-A819-F046A4F7C726}" destId="{6A6BFBF8-19B8-4FC8-A154-6B3E5F36C1E5}" srcOrd="0" destOrd="0" presId="urn:diagrams.loki3.com/BracketList"/>
    <dgm:cxn modelId="{C00BCD61-651D-42BA-A58E-B9D581EBAF08}" type="presOf" srcId="{02A05A4D-5500-458B-B7F2-6028CE6FC607}" destId="{3298ED9D-1503-44A7-B2DC-252ADF94B594}" srcOrd="0" destOrd="0" presId="urn:diagrams.loki3.com/BracketList"/>
    <dgm:cxn modelId="{58EE8763-C37A-4133-BAAB-DE68F599E522}" type="presOf" srcId="{34BEE6B5-3520-4279-B2C3-C4FB512C9C0D}" destId="{B7C8DA56-3745-486B-9DA4-D088125CCA62}" srcOrd="0" destOrd="0" presId="urn:diagrams.loki3.com/BracketList"/>
    <dgm:cxn modelId="{CCB8BF43-10BB-49BE-BDBB-AFC10C6BE68A}" srcId="{34BEE6B5-3520-4279-B2C3-C4FB512C9C0D}" destId="{D568ABEB-137F-4D08-83F9-15ECDDA8FA61}" srcOrd="4" destOrd="0" parTransId="{5CA4A82E-B1FC-4991-81D1-112DDD218EC1}" sibTransId="{E478FC73-F6FE-4E4A-9011-6799EE0777BB}"/>
    <dgm:cxn modelId="{BD837A66-44A2-4652-921E-5AB0956A1BA4}" type="presOf" srcId="{DA68D642-1D20-40A6-9670-58EDA3137B9B}" destId="{4A8E871B-185D-44D1-BA03-21DD6992D074}" srcOrd="0" destOrd="0" presId="urn:diagrams.loki3.com/BracketList"/>
    <dgm:cxn modelId="{06AB6B67-9E26-4B94-B98C-FC8D448CF0ED}" srcId="{DF9C2098-B8A6-4BB9-8319-4B9796C25CD6}" destId="{646AD3E1-A353-4E6D-AFDC-8378278F12B5}" srcOrd="0" destOrd="0" parTransId="{B45C14F7-0892-49B3-B5F0-770F9CD580D4}" sibTransId="{7513C08B-3120-48F7-98C6-6DA310679F59}"/>
    <dgm:cxn modelId="{1F90CC69-CEFB-4FDD-A62C-C4B1499ABB2A}" srcId="{D568ABEB-137F-4D08-83F9-15ECDDA8FA61}" destId="{AC3254DB-D065-48EA-B484-0CE56A0C7EBF}" srcOrd="1" destOrd="0" parTransId="{FE5D4AE4-7CEB-4ED3-926F-2D0C654A3D20}" sibTransId="{E81F0120-5E8E-40C4-9A9B-93ADFD13A5EA}"/>
    <dgm:cxn modelId="{653CD84C-A00A-46E4-9A52-2C3A7F3B96A0}" srcId="{34BEE6B5-3520-4279-B2C3-C4FB512C9C0D}" destId="{27546BFD-9738-462A-A565-3DDF68A00C6D}" srcOrd="1" destOrd="0" parTransId="{C4E0CB05-5ED3-47C6-BA6C-BDD7BCCA71B6}" sibTransId="{14814D89-A8A3-40B6-A9BD-1EEFFB9B33F5}"/>
    <dgm:cxn modelId="{EA21E96C-D27C-4D66-903E-8EC574130670}" type="presOf" srcId="{F418F768-49E9-43F9-B7A0-A00EDF51F42B}" destId="{ECA17618-F077-4B99-82AC-393E24D614AF}" srcOrd="0" destOrd="0" presId="urn:diagrams.loki3.com/BracketList"/>
    <dgm:cxn modelId="{16E61E6E-FC40-4D85-A698-8D0AEAF056AA}" srcId="{B87FEBFC-2DAB-42EC-8638-D9B696362447}" destId="{4EECAD0A-8040-4F8C-BBAE-2B329A27CAB8}" srcOrd="1" destOrd="0" parTransId="{6BAF7F50-23A5-4E94-8621-8992537505BA}" sibTransId="{E7AF6C7C-1678-4109-8511-00CFBEBB7856}"/>
    <dgm:cxn modelId="{5903C06F-DD79-4397-9E6A-CF076D120EA3}" type="presOf" srcId="{04C1E28A-69BA-40A4-BF46-51B1C15C2A3C}" destId="{7A215A69-BD3A-47A7-900A-3D7E84AA62D6}" srcOrd="0" destOrd="0" presId="urn:diagrams.loki3.com/BracketList"/>
    <dgm:cxn modelId="{B37F8652-73F8-4285-A69D-B3B909A8D43E}" type="presOf" srcId="{D568ABEB-137F-4D08-83F9-15ECDDA8FA61}" destId="{D04314CB-64D8-41AB-898D-4C45D0A14BF7}" srcOrd="0" destOrd="0" presId="urn:diagrams.loki3.com/BracketList"/>
    <dgm:cxn modelId="{1D7D4A54-D1C9-4166-A645-8E421153862E}" srcId="{34BEE6B5-3520-4279-B2C3-C4FB512C9C0D}" destId="{889B8926-BC65-44FE-A531-648251308753}" srcOrd="0" destOrd="0" parTransId="{B4AC7FFF-E280-4741-BDB2-7B09F6800327}" sibTransId="{6A35FE61-3EF7-4A54-AD0F-0602968548F8}"/>
    <dgm:cxn modelId="{4A53D156-873C-4D07-9279-C323789C7093}" type="presOf" srcId="{177D1CFE-391C-42DE-8F5F-944952FD865D}" destId="{7D7975A0-F303-4034-9170-5E1FB2FD4124}" srcOrd="0" destOrd="0" presId="urn:diagrams.loki3.com/BracketList"/>
    <dgm:cxn modelId="{6D97F056-E9F5-481C-9E9A-D1FBDBF95202}" srcId="{27546BFD-9738-462A-A565-3DDF68A00C6D}" destId="{177D1CFE-391C-42DE-8F5F-944952FD865D}" srcOrd="0" destOrd="0" parTransId="{CA977467-C2E1-4B2F-9A02-8D76E921C8CB}" sibTransId="{C101D629-04BD-4963-9193-88C7C2824890}"/>
    <dgm:cxn modelId="{0C4C9777-789B-4DFC-B7FE-122C63D2B4AD}" type="presOf" srcId="{B87FEBFC-2DAB-42EC-8638-D9B696362447}" destId="{E867679D-5FFB-4534-A446-9AF64406D81A}" srcOrd="0" destOrd="0" presId="urn:diagrams.loki3.com/BracketList"/>
    <dgm:cxn modelId="{72686D7E-E3BC-46C3-912D-E6F52336DF7D}" type="presOf" srcId="{DF9C2098-B8A6-4BB9-8319-4B9796C25CD6}" destId="{541FBA64-DA70-47DE-AC26-B75153711BEF}" srcOrd="0" destOrd="0" presId="urn:diagrams.loki3.com/BracketList"/>
    <dgm:cxn modelId="{B10785A2-EEA4-4413-8230-D4E55F470519}" srcId="{02A05A4D-5500-458B-B7F2-6028CE6FC607}" destId="{87850307-B465-4D66-B7A6-C50DD383B2A1}" srcOrd="0" destOrd="0" parTransId="{39732280-09F8-43D3-A359-BC3F5AC91D3D}" sibTransId="{5843BF4A-9D35-4388-B306-6F9296BA5E52}"/>
    <dgm:cxn modelId="{509364A3-2816-47C0-8260-89C56FEF218B}" srcId="{34BEE6B5-3520-4279-B2C3-C4FB512C9C0D}" destId="{02A05A4D-5500-458B-B7F2-6028CE6FC607}" srcOrd="5" destOrd="0" parTransId="{332320D4-DD4A-4BB2-BF00-3F05E7E61DCF}" sibTransId="{C2CD8786-1333-4389-A565-24FA145D88D1}"/>
    <dgm:cxn modelId="{426806A6-374A-4861-AE09-4580FCF8D9BF}" type="presOf" srcId="{2778E53F-9BBD-4650-8D66-DB11B19A4178}" destId="{CD9C36CB-6639-4BF0-B3B1-CF96ACDE32A4}" srcOrd="0" destOrd="0" presId="urn:diagrams.loki3.com/BracketList"/>
    <dgm:cxn modelId="{75C5F8A7-10E1-4333-81D5-42FF3A99E4EB}" srcId="{34BEE6B5-3520-4279-B2C3-C4FB512C9C0D}" destId="{2778E53F-9BBD-4650-8D66-DB11B19A4178}" srcOrd="3" destOrd="0" parTransId="{F78A96E0-3C77-4ED6-A2A9-AB35A88512EB}" sibTransId="{E556474F-8A22-4AD0-85AC-3A272FF35D79}"/>
    <dgm:cxn modelId="{A47B74AE-48F1-4289-A9A7-7574F00A75BE}" srcId="{2778E53F-9BBD-4650-8D66-DB11B19A4178}" destId="{00AF740E-5DCC-470D-A6B5-59633D18A616}" srcOrd="0" destOrd="0" parTransId="{DC23A8A8-8016-4F26-A14B-95899D5285DB}" sibTransId="{2233E64D-3E6C-4B0B-8DC2-F2AC9064272D}"/>
    <dgm:cxn modelId="{14F1A0B7-CE6B-44FF-8C26-81F6B47D9444}" srcId="{04C1E28A-69BA-40A4-BF46-51B1C15C2A3C}" destId="{57B1BB78-CECF-48DB-A819-F046A4F7C726}" srcOrd="0" destOrd="0" parTransId="{268FD7D6-5F9D-40FE-9C5C-530E5905BC6B}" sibTransId="{44DFC94D-6A47-460D-9930-F60F10086E18}"/>
    <dgm:cxn modelId="{664651C6-F770-4CDC-8172-10EEDFD2D07B}" srcId="{34BEE6B5-3520-4279-B2C3-C4FB512C9C0D}" destId="{04C1E28A-69BA-40A4-BF46-51B1C15C2A3C}" srcOrd="7" destOrd="0" parTransId="{24C5B4BC-3A66-47C5-9A75-2BBCE0E487F2}" sibTransId="{AB64D19D-74A7-4647-B679-E42E2610D41A}"/>
    <dgm:cxn modelId="{366BDBCA-6958-47A3-8F94-5B4B47BBCE02}" type="presOf" srcId="{AC3254DB-D065-48EA-B484-0CE56A0C7EBF}" destId="{4A8E871B-185D-44D1-BA03-21DD6992D074}" srcOrd="0" destOrd="1" presId="urn:diagrams.loki3.com/BracketList"/>
    <dgm:cxn modelId="{534A61CB-A78C-4186-8CE3-67438C84F3B5}" srcId="{B87FEBFC-2DAB-42EC-8638-D9B696362447}" destId="{F418F768-49E9-43F9-B7A0-A00EDF51F42B}" srcOrd="0" destOrd="0" parTransId="{BE049EC9-7DDD-482E-8820-DFC64DA50EA9}" sibTransId="{31D13CCE-F3F4-4BE2-828A-AD1181FFDAE0}"/>
    <dgm:cxn modelId="{FB2AEFD5-577D-4BFF-939A-374AD3C728BA}" type="presOf" srcId="{27546BFD-9738-462A-A565-3DDF68A00C6D}" destId="{260AC3A8-B49B-4C04-B6E9-F3BD9E30495A}" srcOrd="0" destOrd="0" presId="urn:diagrams.loki3.com/BracketList"/>
    <dgm:cxn modelId="{A98D68D7-9823-458F-936C-94D908964E5A}" type="presOf" srcId="{F30A7A16-4CDC-473B-9EC6-BEDAED6C468F}" destId="{4D128469-226E-463C-B864-D629F861FD42}" srcOrd="0" destOrd="0" presId="urn:diagrams.loki3.com/BracketList"/>
    <dgm:cxn modelId="{5E56B2E8-FA62-4777-86CE-E49B7600E9E7}" type="presOf" srcId="{5584641F-054E-4E0C-8B8E-C4D3ADB7D380}" destId="{4A8E871B-185D-44D1-BA03-21DD6992D074}" srcOrd="0" destOrd="2" presId="urn:diagrams.loki3.com/BracketList"/>
    <dgm:cxn modelId="{38DD12EA-E2EE-4BF0-B304-64C6835D4812}" type="presOf" srcId="{646AD3E1-A353-4E6D-AFDC-8378278F12B5}" destId="{1A937810-392D-479F-BF49-7E143F35481D}" srcOrd="0" destOrd="0" presId="urn:diagrams.loki3.com/BracketList"/>
    <dgm:cxn modelId="{E7DD41F6-4835-4E32-9C9C-B5371CDF4596}" type="presOf" srcId="{00AF740E-5DCC-470D-A6B5-59633D18A616}" destId="{201A4907-0F22-49CD-89A1-CDD34D61F958}" srcOrd="0" destOrd="0" presId="urn:diagrams.loki3.com/BracketList"/>
    <dgm:cxn modelId="{594E2FF9-73EF-49E6-AB42-25F2B58B8934}" type="presParOf" srcId="{B7C8DA56-3745-486B-9DA4-D088125CCA62}" destId="{1AA4F526-2C51-4DA4-8033-66C8525B82B1}" srcOrd="0" destOrd="0" presId="urn:diagrams.loki3.com/BracketList"/>
    <dgm:cxn modelId="{D201A934-71F9-4A63-8234-554E9990E0AF}" type="presParOf" srcId="{1AA4F526-2C51-4DA4-8033-66C8525B82B1}" destId="{884BD765-B9A7-4310-8D07-D6DFDE6D82CE}" srcOrd="0" destOrd="0" presId="urn:diagrams.loki3.com/BracketList"/>
    <dgm:cxn modelId="{A6D0E23E-C922-4575-80E8-97275395DD4A}" type="presParOf" srcId="{1AA4F526-2C51-4DA4-8033-66C8525B82B1}" destId="{AC558B00-67F4-41AA-9699-8651313D3CEE}" srcOrd="1" destOrd="0" presId="urn:diagrams.loki3.com/BracketList"/>
    <dgm:cxn modelId="{FE648CFC-F50C-4C62-962E-27F4E1D1AA27}" type="presParOf" srcId="{1AA4F526-2C51-4DA4-8033-66C8525B82B1}" destId="{833D0E15-78D4-47A0-BBCB-37DA4EB33CA5}" srcOrd="2" destOrd="0" presId="urn:diagrams.loki3.com/BracketList"/>
    <dgm:cxn modelId="{5C037886-5CA5-4360-8E6E-43E8142BB1C1}" type="presParOf" srcId="{1AA4F526-2C51-4DA4-8033-66C8525B82B1}" destId="{4D128469-226E-463C-B864-D629F861FD42}" srcOrd="3" destOrd="0" presId="urn:diagrams.loki3.com/BracketList"/>
    <dgm:cxn modelId="{439FA895-EBF9-4E9E-8AA0-5DD8FD484BD3}" type="presParOf" srcId="{B7C8DA56-3745-486B-9DA4-D088125CCA62}" destId="{82C0836E-EC5E-4AE6-B755-22AFC0CDBE42}" srcOrd="1" destOrd="0" presId="urn:diagrams.loki3.com/BracketList"/>
    <dgm:cxn modelId="{9F0F0374-1BBB-4A0C-BF45-F4EB1A4F5C0F}" type="presParOf" srcId="{B7C8DA56-3745-486B-9DA4-D088125CCA62}" destId="{F7ADF097-E789-4586-B63C-7FA7B14A8782}" srcOrd="2" destOrd="0" presId="urn:diagrams.loki3.com/BracketList"/>
    <dgm:cxn modelId="{FCAD1610-DEC2-45C1-AD08-798B0501442C}" type="presParOf" srcId="{F7ADF097-E789-4586-B63C-7FA7B14A8782}" destId="{260AC3A8-B49B-4C04-B6E9-F3BD9E30495A}" srcOrd="0" destOrd="0" presId="urn:diagrams.loki3.com/BracketList"/>
    <dgm:cxn modelId="{B18726FE-0A41-494E-B22B-46B7CFE12D3C}" type="presParOf" srcId="{F7ADF097-E789-4586-B63C-7FA7B14A8782}" destId="{7255AB90-ADAC-44BE-86A4-39D59D810934}" srcOrd="1" destOrd="0" presId="urn:diagrams.loki3.com/BracketList"/>
    <dgm:cxn modelId="{BCB47101-45E8-417E-9462-A532D81D39DE}" type="presParOf" srcId="{F7ADF097-E789-4586-B63C-7FA7B14A8782}" destId="{4AB6E1E4-D063-446B-B1C0-B78D78E7FC22}" srcOrd="2" destOrd="0" presId="urn:diagrams.loki3.com/BracketList"/>
    <dgm:cxn modelId="{618069A9-E53E-4F3D-9B16-33850ED75D80}" type="presParOf" srcId="{F7ADF097-E789-4586-B63C-7FA7B14A8782}" destId="{7D7975A0-F303-4034-9170-5E1FB2FD4124}" srcOrd="3" destOrd="0" presId="urn:diagrams.loki3.com/BracketList"/>
    <dgm:cxn modelId="{0B1DE274-24A7-404D-81B6-8E2175E4A193}" type="presParOf" srcId="{B7C8DA56-3745-486B-9DA4-D088125CCA62}" destId="{78289912-1A14-4DF3-BB95-A1BA0139A2B5}" srcOrd="3" destOrd="0" presId="urn:diagrams.loki3.com/BracketList"/>
    <dgm:cxn modelId="{F48EC2A0-1959-4EF7-8F09-ACA82A955F4D}" type="presParOf" srcId="{B7C8DA56-3745-486B-9DA4-D088125CCA62}" destId="{A6FC8D8D-9915-4EAB-A746-B3EAE2C0DB3E}" srcOrd="4" destOrd="0" presId="urn:diagrams.loki3.com/BracketList"/>
    <dgm:cxn modelId="{7FD83439-A79C-41BA-B216-234089A427B4}" type="presParOf" srcId="{A6FC8D8D-9915-4EAB-A746-B3EAE2C0DB3E}" destId="{541FBA64-DA70-47DE-AC26-B75153711BEF}" srcOrd="0" destOrd="0" presId="urn:diagrams.loki3.com/BracketList"/>
    <dgm:cxn modelId="{FA8DF7BE-9F19-4368-9086-0DE03EB02B3C}" type="presParOf" srcId="{A6FC8D8D-9915-4EAB-A746-B3EAE2C0DB3E}" destId="{3D14A678-2EA7-4592-9410-291C73482D3E}" srcOrd="1" destOrd="0" presId="urn:diagrams.loki3.com/BracketList"/>
    <dgm:cxn modelId="{840FAF9D-F493-44D1-A44B-14C0BF8CBB62}" type="presParOf" srcId="{A6FC8D8D-9915-4EAB-A746-B3EAE2C0DB3E}" destId="{B2E4BEEF-1047-4090-B515-7E66AE9264A5}" srcOrd="2" destOrd="0" presId="urn:diagrams.loki3.com/BracketList"/>
    <dgm:cxn modelId="{3F070134-541C-4772-989A-687EEC0D5402}" type="presParOf" srcId="{A6FC8D8D-9915-4EAB-A746-B3EAE2C0DB3E}" destId="{1A937810-392D-479F-BF49-7E143F35481D}" srcOrd="3" destOrd="0" presId="urn:diagrams.loki3.com/BracketList"/>
    <dgm:cxn modelId="{F1C76032-53F6-4020-9838-49B4F62A19A7}" type="presParOf" srcId="{B7C8DA56-3745-486B-9DA4-D088125CCA62}" destId="{4A8776E8-833A-4216-8694-1B6961519E33}" srcOrd="5" destOrd="0" presId="urn:diagrams.loki3.com/BracketList"/>
    <dgm:cxn modelId="{FB3D1F48-8A4B-4BE0-9124-5F560E42D4B8}" type="presParOf" srcId="{B7C8DA56-3745-486B-9DA4-D088125CCA62}" destId="{E810854F-76E2-4B84-8126-23FA705441DA}" srcOrd="6" destOrd="0" presId="urn:diagrams.loki3.com/BracketList"/>
    <dgm:cxn modelId="{D4D0CAFD-9A87-47C1-AD15-D05C843E8264}" type="presParOf" srcId="{E810854F-76E2-4B84-8126-23FA705441DA}" destId="{CD9C36CB-6639-4BF0-B3B1-CF96ACDE32A4}" srcOrd="0" destOrd="0" presId="urn:diagrams.loki3.com/BracketList"/>
    <dgm:cxn modelId="{D7CFCAD1-98C4-4C1E-BD7F-8EA92077CC5A}" type="presParOf" srcId="{E810854F-76E2-4B84-8126-23FA705441DA}" destId="{2D12BB5D-7E3A-4A21-AA34-9B9B14DF86AB}" srcOrd="1" destOrd="0" presId="urn:diagrams.loki3.com/BracketList"/>
    <dgm:cxn modelId="{58901155-CDED-4279-A6E3-6A24C69EEBAC}" type="presParOf" srcId="{E810854F-76E2-4B84-8126-23FA705441DA}" destId="{24068ACC-ED9B-429A-9AA0-0598245FFF61}" srcOrd="2" destOrd="0" presId="urn:diagrams.loki3.com/BracketList"/>
    <dgm:cxn modelId="{E9EEDE86-D88D-42F4-B5EA-60CF631F1FD2}" type="presParOf" srcId="{E810854F-76E2-4B84-8126-23FA705441DA}" destId="{201A4907-0F22-49CD-89A1-CDD34D61F958}" srcOrd="3" destOrd="0" presId="urn:diagrams.loki3.com/BracketList"/>
    <dgm:cxn modelId="{34A637C5-2FE6-457D-A45F-CC6E18E9DEED}" type="presParOf" srcId="{B7C8DA56-3745-486B-9DA4-D088125CCA62}" destId="{E3FE98E5-456B-4BDF-A037-25D6A602E18B}" srcOrd="7" destOrd="0" presId="urn:diagrams.loki3.com/BracketList"/>
    <dgm:cxn modelId="{EE71B778-72B9-46C0-B791-8F161B24FD1A}" type="presParOf" srcId="{B7C8DA56-3745-486B-9DA4-D088125CCA62}" destId="{B5A4124E-CF51-41A7-A400-C93E628C1D8E}" srcOrd="8" destOrd="0" presId="urn:diagrams.loki3.com/BracketList"/>
    <dgm:cxn modelId="{134FB6C6-9735-4CE5-B61B-2D2F4C4C9715}" type="presParOf" srcId="{B5A4124E-CF51-41A7-A400-C93E628C1D8E}" destId="{D04314CB-64D8-41AB-898D-4C45D0A14BF7}" srcOrd="0" destOrd="0" presId="urn:diagrams.loki3.com/BracketList"/>
    <dgm:cxn modelId="{4F98BBC9-D2AD-4A35-9577-3C142CB38487}" type="presParOf" srcId="{B5A4124E-CF51-41A7-A400-C93E628C1D8E}" destId="{B255FA2C-0984-4E44-99E2-CAB0BD530AF4}" srcOrd="1" destOrd="0" presId="urn:diagrams.loki3.com/BracketList"/>
    <dgm:cxn modelId="{D9FC96CC-06E8-48E1-8226-11CECAC19A22}" type="presParOf" srcId="{B5A4124E-CF51-41A7-A400-C93E628C1D8E}" destId="{01E09EC4-72CB-4198-A101-665D2526F7EE}" srcOrd="2" destOrd="0" presId="urn:diagrams.loki3.com/BracketList"/>
    <dgm:cxn modelId="{31657E1E-8B0E-4D77-AA24-0E8B7F04DB9A}" type="presParOf" srcId="{B5A4124E-CF51-41A7-A400-C93E628C1D8E}" destId="{4A8E871B-185D-44D1-BA03-21DD6992D074}" srcOrd="3" destOrd="0" presId="urn:diagrams.loki3.com/BracketList"/>
    <dgm:cxn modelId="{00582208-23DC-42C0-8901-B08B72C420D1}" type="presParOf" srcId="{B7C8DA56-3745-486B-9DA4-D088125CCA62}" destId="{5F30D546-C466-4920-82A6-432D3EA3EFD3}" srcOrd="9" destOrd="0" presId="urn:diagrams.loki3.com/BracketList"/>
    <dgm:cxn modelId="{CCCE1A03-B32D-48B6-8B71-BF40A7C5DB8C}" type="presParOf" srcId="{B7C8DA56-3745-486B-9DA4-D088125CCA62}" destId="{27C43804-5E15-4702-9BE1-619547F634C9}" srcOrd="10" destOrd="0" presId="urn:diagrams.loki3.com/BracketList"/>
    <dgm:cxn modelId="{A332F63F-7F04-4B42-8696-02E8C5B32436}" type="presParOf" srcId="{27C43804-5E15-4702-9BE1-619547F634C9}" destId="{3298ED9D-1503-44A7-B2DC-252ADF94B594}" srcOrd="0" destOrd="0" presId="urn:diagrams.loki3.com/BracketList"/>
    <dgm:cxn modelId="{7D4FDFB7-F973-45B6-9444-A6FA82BD624A}" type="presParOf" srcId="{27C43804-5E15-4702-9BE1-619547F634C9}" destId="{BDB01858-EB77-4F65-8BE9-BC51DF3FCDAC}" srcOrd="1" destOrd="0" presId="urn:diagrams.loki3.com/BracketList"/>
    <dgm:cxn modelId="{72DD38C4-79CD-462E-AD3C-193B4F529909}" type="presParOf" srcId="{27C43804-5E15-4702-9BE1-619547F634C9}" destId="{9CFD02E2-AA3F-4725-9249-5CEFE5C12951}" srcOrd="2" destOrd="0" presId="urn:diagrams.loki3.com/BracketList"/>
    <dgm:cxn modelId="{AFF4AEF1-DE5A-4E60-8824-E4A1EBC4C39B}" type="presParOf" srcId="{27C43804-5E15-4702-9BE1-619547F634C9}" destId="{0EF96BD2-85C3-42EA-9981-753932242D05}" srcOrd="3" destOrd="0" presId="urn:diagrams.loki3.com/BracketList"/>
    <dgm:cxn modelId="{ADF34354-BE02-4D71-AF0D-63275FC79D70}" type="presParOf" srcId="{B7C8DA56-3745-486B-9DA4-D088125CCA62}" destId="{2826FB4C-1765-44D9-9F02-B2CF99E8004B}" srcOrd="11" destOrd="0" presId="urn:diagrams.loki3.com/BracketList"/>
    <dgm:cxn modelId="{CEE1BA8F-7A75-44A0-8848-67450276F20B}" type="presParOf" srcId="{B7C8DA56-3745-486B-9DA4-D088125CCA62}" destId="{94456342-FFBC-478A-9631-41225C7A30E0}" srcOrd="12" destOrd="0" presId="urn:diagrams.loki3.com/BracketList"/>
    <dgm:cxn modelId="{6DC5A0D8-79B9-40A5-A749-3B2C8328DF8A}" type="presParOf" srcId="{94456342-FFBC-478A-9631-41225C7A30E0}" destId="{E867679D-5FFB-4534-A446-9AF64406D81A}" srcOrd="0" destOrd="0" presId="urn:diagrams.loki3.com/BracketList"/>
    <dgm:cxn modelId="{55ADFCD9-2212-4839-9B5B-C18BA93F5217}" type="presParOf" srcId="{94456342-FFBC-478A-9631-41225C7A30E0}" destId="{EBA6697B-5E42-4E75-9F59-749AEA2A0DBB}" srcOrd="1" destOrd="0" presId="urn:diagrams.loki3.com/BracketList"/>
    <dgm:cxn modelId="{6025EB28-A78C-4A07-AE06-409581D1F55C}" type="presParOf" srcId="{94456342-FFBC-478A-9631-41225C7A30E0}" destId="{7FDD8894-060B-4B11-94A7-C91136A012B1}" srcOrd="2" destOrd="0" presId="urn:diagrams.loki3.com/BracketList"/>
    <dgm:cxn modelId="{DF31147E-F8DE-4BF7-B1B7-85BDE2B48606}" type="presParOf" srcId="{94456342-FFBC-478A-9631-41225C7A30E0}" destId="{ECA17618-F077-4B99-82AC-393E24D614AF}" srcOrd="3" destOrd="0" presId="urn:diagrams.loki3.com/BracketList"/>
    <dgm:cxn modelId="{D7F653ED-0053-4CB1-908D-044FE1ADEAD4}" type="presParOf" srcId="{B7C8DA56-3745-486B-9DA4-D088125CCA62}" destId="{5AC27F10-B6CB-4A0F-B698-F1B034946054}" srcOrd="13" destOrd="0" presId="urn:diagrams.loki3.com/BracketList"/>
    <dgm:cxn modelId="{FF435B4B-3695-46C0-A780-F685749A853E}" type="presParOf" srcId="{B7C8DA56-3745-486B-9DA4-D088125CCA62}" destId="{B7A2BC2E-1CE6-490E-80E9-04965602A79B}" srcOrd="14" destOrd="0" presId="urn:diagrams.loki3.com/BracketList"/>
    <dgm:cxn modelId="{28AA9FD1-FDA7-4164-B7E7-FA6C7327F3B6}" type="presParOf" srcId="{B7A2BC2E-1CE6-490E-80E9-04965602A79B}" destId="{7A215A69-BD3A-47A7-900A-3D7E84AA62D6}" srcOrd="0" destOrd="0" presId="urn:diagrams.loki3.com/BracketList"/>
    <dgm:cxn modelId="{E0C3C736-EA91-4485-8776-0944452433D5}" type="presParOf" srcId="{B7A2BC2E-1CE6-490E-80E9-04965602A79B}" destId="{FD212D16-6BC2-49BD-82D7-B76992EF1EAF}" srcOrd="1" destOrd="0" presId="urn:diagrams.loki3.com/BracketList"/>
    <dgm:cxn modelId="{098FA59E-CC20-4A4C-A3BA-F805160B88E1}" type="presParOf" srcId="{B7A2BC2E-1CE6-490E-80E9-04965602A79B}" destId="{86DB34D7-39E6-4290-BF68-423F8A5496CA}" srcOrd="2" destOrd="0" presId="urn:diagrams.loki3.com/BracketList"/>
    <dgm:cxn modelId="{F765796A-C699-4930-85AF-248413DEB8B1}" type="presParOf" srcId="{B7A2BC2E-1CE6-490E-80E9-04965602A79B}" destId="{6A6BFBF8-19B8-4FC8-A154-6B3E5F36C1E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390411E-E2EA-41EE-97BC-F2CAFD26E89D}">
      <dgm:prSet/>
      <dgm:spPr/>
      <dgm:t>
        <a:bodyPr/>
        <a:lstStyle/>
        <a:p>
          <a:r>
            <a:rPr lang="en-US" dirty="0"/>
            <a:t>Kubernetes (K8s) is an open-source container orchestration system.</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node pool.</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8179CE-B6FC-4776-83E1-D03AE9E7348A}" type="doc">
      <dgm:prSet loTypeId="urn:microsoft.com/office/officeart/2005/8/layout/process4" loCatId="process" qsTypeId="urn:microsoft.com/office/officeart/2005/8/quickstyle/simple1" qsCatId="simple" csTypeId="urn:microsoft.com/office/officeart/2005/8/colors/colorful2" csCatId="colorful" phldr="1"/>
      <dgm:spPr/>
    </dgm:pt>
    <dgm:pt modelId="{A08BE65E-72E3-4000-9AB5-1DE6B19382C7}">
      <dgm:prSet phldrT="[Text]"/>
      <dgm:spPr/>
      <dgm:t>
        <a:bodyPr/>
        <a:lstStyle/>
        <a:p>
          <a:r>
            <a:rPr lang="en-US" dirty="0"/>
            <a:t>Grab a dataset and put it in the class data lake </a:t>
          </a:r>
        </a:p>
      </dgm:t>
    </dgm:pt>
    <dgm:pt modelId="{645F3DED-4726-49CE-AA70-3F1B633BBB8D}" type="parTrans" cxnId="{BCAD2F5E-FCCD-4828-AE2C-F9490AAF47BB}">
      <dgm:prSet/>
      <dgm:spPr/>
      <dgm:t>
        <a:bodyPr/>
        <a:lstStyle/>
        <a:p>
          <a:endParaRPr lang="en-US"/>
        </a:p>
      </dgm:t>
    </dgm:pt>
    <dgm:pt modelId="{4365AE42-B1B5-42BE-8FAA-CF9E93CE8D96}" type="sibTrans" cxnId="{BCAD2F5E-FCCD-4828-AE2C-F9490AAF47BB}">
      <dgm:prSet/>
      <dgm:spPr/>
      <dgm:t>
        <a:bodyPr/>
        <a:lstStyle/>
        <a:p>
          <a:endParaRPr lang="en-US"/>
        </a:p>
      </dgm:t>
    </dgm:pt>
    <dgm:pt modelId="{906F584A-9176-475C-BC80-B65AAD4A4C6C}">
      <dgm:prSet phldrT="[Text]"/>
      <dgm:spPr/>
      <dgm:t>
        <a:bodyPr/>
        <a:lstStyle/>
        <a:p>
          <a:r>
            <a:rPr lang="en-US" dirty="0"/>
            <a:t>Make a train.py file that can make a simple ML model using the dataset</a:t>
          </a:r>
        </a:p>
      </dgm:t>
    </dgm:pt>
    <dgm:pt modelId="{995CB331-4CF3-437B-BC65-D40E64CC1920}" type="parTrans" cxnId="{537C5CBF-68E2-44D7-945C-8F302449DD27}">
      <dgm:prSet/>
      <dgm:spPr/>
      <dgm:t>
        <a:bodyPr/>
        <a:lstStyle/>
        <a:p>
          <a:endParaRPr lang="en-US"/>
        </a:p>
      </dgm:t>
    </dgm:pt>
    <dgm:pt modelId="{BE71243C-01AD-4684-8519-C8773799AF5A}" type="sibTrans" cxnId="{537C5CBF-68E2-44D7-945C-8F302449DD27}">
      <dgm:prSet/>
      <dgm:spPr/>
      <dgm:t>
        <a:bodyPr/>
        <a:lstStyle/>
        <a:p>
          <a:endParaRPr lang="en-US"/>
        </a:p>
      </dgm:t>
    </dgm:pt>
    <dgm:pt modelId="{22F6F0E8-0919-45B1-9337-F9F55CACFC35}">
      <dgm:prSet phldrT="[Text]"/>
      <dgm:spPr/>
      <dgm:t>
        <a:bodyPr/>
        <a:lstStyle/>
        <a:p>
          <a:r>
            <a:rPr lang="en-US" dirty="0"/>
            <a:t>Local Docker</a:t>
          </a:r>
        </a:p>
      </dgm:t>
    </dgm:pt>
    <dgm:pt modelId="{8977FFF0-1C96-4975-B856-9F759B37084C}" type="parTrans" cxnId="{A1713E29-5C7E-42F1-863F-A30942F7D9AA}">
      <dgm:prSet/>
      <dgm:spPr/>
      <dgm:t>
        <a:bodyPr/>
        <a:lstStyle/>
        <a:p>
          <a:endParaRPr lang="en-US"/>
        </a:p>
      </dgm:t>
    </dgm:pt>
    <dgm:pt modelId="{F9F015A5-1740-4C6D-ACF9-9375B79CA008}" type="sibTrans" cxnId="{A1713E29-5C7E-42F1-863F-A30942F7D9AA}">
      <dgm:prSet/>
      <dgm:spPr/>
      <dgm:t>
        <a:bodyPr/>
        <a:lstStyle/>
        <a:p>
          <a:endParaRPr lang="en-US"/>
        </a:p>
      </dgm:t>
    </dgm:pt>
    <dgm:pt modelId="{AE033AD4-F998-4731-946E-74F663C5B30B}">
      <dgm:prSet phldrT="[Text]"/>
      <dgm:spPr/>
      <dgm:t>
        <a:bodyPr/>
        <a:lstStyle/>
        <a:p>
          <a:r>
            <a:rPr lang="en-US" dirty="0"/>
            <a:t>Build the image</a:t>
          </a:r>
        </a:p>
      </dgm:t>
    </dgm:pt>
    <dgm:pt modelId="{F8A4A96D-183B-46D6-BDF7-BD46960EB5C6}" type="parTrans" cxnId="{9F533878-C119-4E37-B4B6-6E848CB7A2AA}">
      <dgm:prSet/>
      <dgm:spPr/>
      <dgm:t>
        <a:bodyPr/>
        <a:lstStyle/>
        <a:p>
          <a:endParaRPr lang="en-US"/>
        </a:p>
      </dgm:t>
    </dgm:pt>
    <dgm:pt modelId="{6A93898E-423C-4771-B298-06B5B1BA14B2}" type="sibTrans" cxnId="{9F533878-C119-4E37-B4B6-6E848CB7A2AA}">
      <dgm:prSet/>
      <dgm:spPr/>
      <dgm:t>
        <a:bodyPr/>
        <a:lstStyle/>
        <a:p>
          <a:endParaRPr lang="en-US"/>
        </a:p>
      </dgm:t>
    </dgm:pt>
    <dgm:pt modelId="{B1A6C54C-3D48-4CC3-A6CC-FC8562E283E2}">
      <dgm:prSet phldrT="[Text]"/>
      <dgm:spPr/>
      <dgm:t>
        <a:bodyPr/>
        <a:lstStyle/>
        <a:p>
          <a:r>
            <a:rPr lang="en-US" dirty="0"/>
            <a:t>Run the container locally to test</a:t>
          </a:r>
        </a:p>
      </dgm:t>
    </dgm:pt>
    <dgm:pt modelId="{2FE910BF-F0F6-4EF1-B00D-74739738F7CB}" type="parTrans" cxnId="{C36503D4-4E33-443A-8AAC-CD8C5AF98995}">
      <dgm:prSet/>
      <dgm:spPr/>
      <dgm:t>
        <a:bodyPr/>
        <a:lstStyle/>
        <a:p>
          <a:endParaRPr lang="en-US"/>
        </a:p>
      </dgm:t>
    </dgm:pt>
    <dgm:pt modelId="{D3BC5A58-2657-4A95-8CD1-2C5FA0F59D47}" type="sibTrans" cxnId="{C36503D4-4E33-443A-8AAC-CD8C5AF98995}">
      <dgm:prSet/>
      <dgm:spPr/>
      <dgm:t>
        <a:bodyPr/>
        <a:lstStyle/>
        <a:p>
          <a:endParaRPr lang="en-US"/>
        </a:p>
      </dgm:t>
    </dgm:pt>
    <dgm:pt modelId="{93CB029F-8DA8-4CC3-A79E-DF87C9F88688}">
      <dgm:prSet phldrT="[Text]"/>
      <dgm:spPr/>
      <dgm:t>
        <a:bodyPr/>
        <a:lstStyle/>
        <a:p>
          <a:r>
            <a:rPr lang="en-US" dirty="0"/>
            <a:t>Azure Container Registry</a:t>
          </a:r>
        </a:p>
      </dgm:t>
    </dgm:pt>
    <dgm:pt modelId="{4CF79EAB-5A18-44B6-AA70-822A118477C5}" type="parTrans" cxnId="{7A1C38FF-D076-483B-AF31-B79748CC1743}">
      <dgm:prSet/>
      <dgm:spPr/>
      <dgm:t>
        <a:bodyPr/>
        <a:lstStyle/>
        <a:p>
          <a:endParaRPr lang="en-US"/>
        </a:p>
      </dgm:t>
    </dgm:pt>
    <dgm:pt modelId="{6E586484-C5CE-40F9-A946-ACCFF23FF217}" type="sibTrans" cxnId="{7A1C38FF-D076-483B-AF31-B79748CC1743}">
      <dgm:prSet/>
      <dgm:spPr/>
      <dgm:t>
        <a:bodyPr/>
        <a:lstStyle/>
        <a:p>
          <a:endParaRPr lang="en-US"/>
        </a:p>
      </dgm:t>
    </dgm:pt>
    <dgm:pt modelId="{5782A461-35EF-43C6-9550-D7EF6F3E8E1F}">
      <dgm:prSet phldrT="[Text]"/>
      <dgm:spPr/>
      <dgm:t>
        <a:bodyPr/>
        <a:lstStyle/>
        <a:p>
          <a:r>
            <a:rPr lang="en-US" dirty="0"/>
            <a:t>Kubernetes</a:t>
          </a:r>
        </a:p>
      </dgm:t>
    </dgm:pt>
    <dgm:pt modelId="{AC297529-E1DA-4D9E-A36D-82BAAC926DA3}" type="parTrans" cxnId="{1C84262E-778C-45BE-8DE1-16711EBA18BB}">
      <dgm:prSet/>
      <dgm:spPr/>
      <dgm:t>
        <a:bodyPr/>
        <a:lstStyle/>
        <a:p>
          <a:endParaRPr lang="en-US"/>
        </a:p>
      </dgm:t>
    </dgm:pt>
    <dgm:pt modelId="{22FC4B5F-880F-4C5B-9C56-6FFD8B27BCB8}" type="sibTrans" cxnId="{1C84262E-778C-45BE-8DE1-16711EBA18BB}">
      <dgm:prSet/>
      <dgm:spPr/>
      <dgm:t>
        <a:bodyPr/>
        <a:lstStyle/>
        <a:p>
          <a:endParaRPr lang="en-US"/>
        </a:p>
      </dgm:t>
    </dgm:pt>
    <dgm:pt modelId="{0BED5D16-76E2-417A-B14F-A9C290782545}">
      <dgm:prSet phldrT="[Text]"/>
      <dgm:spPr/>
      <dgm:t>
        <a:bodyPr/>
        <a:lstStyle/>
        <a:p>
          <a:r>
            <a:rPr lang="en-US" dirty="0"/>
            <a:t>ML Script</a:t>
          </a:r>
        </a:p>
      </dgm:t>
    </dgm:pt>
    <dgm:pt modelId="{5DAAC908-BB51-47CA-B069-F0EC86181C14}" type="parTrans" cxnId="{717E5DAE-F3B8-4CC5-A814-D43973170EAB}">
      <dgm:prSet/>
      <dgm:spPr/>
      <dgm:t>
        <a:bodyPr/>
        <a:lstStyle/>
        <a:p>
          <a:endParaRPr lang="en-US"/>
        </a:p>
      </dgm:t>
    </dgm:pt>
    <dgm:pt modelId="{6B78667F-E196-4A71-AC28-A853BF1CBAAC}" type="sibTrans" cxnId="{717E5DAE-F3B8-4CC5-A814-D43973170EAB}">
      <dgm:prSet/>
      <dgm:spPr/>
      <dgm:t>
        <a:bodyPr/>
        <a:lstStyle/>
        <a:p>
          <a:endParaRPr lang="en-US"/>
        </a:p>
      </dgm:t>
    </dgm:pt>
    <dgm:pt modelId="{1A004D52-42B5-47BA-9E8E-A82DF0E0F32B}">
      <dgm:prSet phldrT="[Text]"/>
      <dgm:spPr/>
      <dgm:t>
        <a:bodyPr/>
        <a:lstStyle/>
        <a:p>
          <a:r>
            <a:rPr lang="en-US" dirty="0"/>
            <a:t>Create a </a:t>
          </a:r>
          <a:r>
            <a:rPr lang="en-US" dirty="0" err="1"/>
            <a:t>Dockerfile</a:t>
          </a:r>
          <a:r>
            <a:rPr lang="en-US" dirty="0"/>
            <a:t> the uses your train.py script</a:t>
          </a:r>
        </a:p>
      </dgm:t>
    </dgm:pt>
    <dgm:pt modelId="{F9D3ABCE-1076-4622-AA5A-2763E9321604}" type="parTrans" cxnId="{543E6D7A-2965-452E-A64E-1BF3043431AF}">
      <dgm:prSet/>
      <dgm:spPr/>
      <dgm:t>
        <a:bodyPr/>
        <a:lstStyle/>
        <a:p>
          <a:endParaRPr lang="en-US"/>
        </a:p>
      </dgm:t>
    </dgm:pt>
    <dgm:pt modelId="{37828EEA-A99F-4073-97E8-0BA802970DC9}" type="sibTrans" cxnId="{543E6D7A-2965-452E-A64E-1BF3043431AF}">
      <dgm:prSet/>
      <dgm:spPr/>
      <dgm:t>
        <a:bodyPr/>
        <a:lstStyle/>
        <a:p>
          <a:endParaRPr lang="en-US"/>
        </a:p>
      </dgm:t>
    </dgm:pt>
    <dgm:pt modelId="{7CC8CF75-1914-4446-9189-AFD6CA6F696D}">
      <dgm:prSet phldrT="[Text]"/>
      <dgm:spPr/>
      <dgm:t>
        <a:bodyPr/>
        <a:lstStyle/>
        <a:p>
          <a:r>
            <a:rPr lang="en-US" dirty="0"/>
            <a:t>Push the container to the Container Registry</a:t>
          </a:r>
        </a:p>
      </dgm:t>
    </dgm:pt>
    <dgm:pt modelId="{4D5F001E-7645-47AE-A118-5FA925A4AB18}" type="parTrans" cxnId="{D5D9BD4E-0539-41FF-A957-229B74643FAF}">
      <dgm:prSet/>
      <dgm:spPr/>
      <dgm:t>
        <a:bodyPr/>
        <a:lstStyle/>
        <a:p>
          <a:endParaRPr lang="en-US"/>
        </a:p>
      </dgm:t>
    </dgm:pt>
    <dgm:pt modelId="{EC8B49E4-E8A9-43DF-931E-2B5ADE007199}" type="sibTrans" cxnId="{D5D9BD4E-0539-41FF-A957-229B74643FAF}">
      <dgm:prSet/>
      <dgm:spPr/>
      <dgm:t>
        <a:bodyPr/>
        <a:lstStyle/>
        <a:p>
          <a:endParaRPr lang="en-US"/>
        </a:p>
      </dgm:t>
    </dgm:pt>
    <dgm:pt modelId="{89693F01-202D-44E4-B458-DC4C578A4E10}">
      <dgm:prSet phldrT="[Text]"/>
      <dgm:spPr/>
      <dgm:t>
        <a:bodyPr/>
        <a:lstStyle/>
        <a:p>
          <a:r>
            <a:rPr lang="en-US" dirty="0"/>
            <a:t>Apply the </a:t>
          </a:r>
          <a:r>
            <a:rPr lang="en-US" dirty="0" err="1"/>
            <a:t>pod.yaml</a:t>
          </a:r>
          <a:r>
            <a:rPr lang="en-US" dirty="0"/>
            <a:t> file to create a Pod running your container</a:t>
          </a:r>
        </a:p>
      </dgm:t>
    </dgm:pt>
    <dgm:pt modelId="{23D4D668-0412-4D29-B05C-C230E80030D9}" type="parTrans" cxnId="{AB35273D-B907-4B4B-8C77-5F182317BEE4}">
      <dgm:prSet/>
      <dgm:spPr/>
      <dgm:t>
        <a:bodyPr/>
        <a:lstStyle/>
        <a:p>
          <a:endParaRPr lang="en-US"/>
        </a:p>
      </dgm:t>
    </dgm:pt>
    <dgm:pt modelId="{F18FC561-AED7-4170-8FF7-505F51E37901}" type="sibTrans" cxnId="{AB35273D-B907-4B4B-8C77-5F182317BEE4}">
      <dgm:prSet/>
      <dgm:spPr/>
      <dgm:t>
        <a:bodyPr/>
        <a:lstStyle/>
        <a:p>
          <a:endParaRPr lang="en-US"/>
        </a:p>
      </dgm:t>
    </dgm:pt>
    <dgm:pt modelId="{D5AD783A-8198-4E55-8A57-3592437DF13F}">
      <dgm:prSet phldrT="[Text]"/>
      <dgm:spPr/>
      <dgm:t>
        <a:bodyPr/>
        <a:lstStyle/>
        <a:p>
          <a:r>
            <a:rPr lang="en-US" dirty="0"/>
            <a:t>Remote into the Pod</a:t>
          </a:r>
        </a:p>
      </dgm:t>
    </dgm:pt>
    <dgm:pt modelId="{58B1F2B5-AF5B-45D7-9002-A1ED3DB66378}" type="parTrans" cxnId="{542CC73B-FB35-486F-A424-F36ECC8CAA68}">
      <dgm:prSet/>
      <dgm:spPr/>
      <dgm:t>
        <a:bodyPr/>
        <a:lstStyle/>
        <a:p>
          <a:endParaRPr lang="en-US"/>
        </a:p>
      </dgm:t>
    </dgm:pt>
    <dgm:pt modelId="{D4CAD7D9-DDF1-419F-B098-2AB875D42B5D}" type="sibTrans" cxnId="{542CC73B-FB35-486F-A424-F36ECC8CAA68}">
      <dgm:prSet/>
      <dgm:spPr/>
      <dgm:t>
        <a:bodyPr/>
        <a:lstStyle/>
        <a:p>
          <a:endParaRPr lang="en-US"/>
        </a:p>
      </dgm:t>
    </dgm:pt>
    <dgm:pt modelId="{D9E32CFC-29A3-4E86-A486-295E59DC348D}">
      <dgm:prSet phldrT="[Text]"/>
      <dgm:spPr/>
      <dgm:t>
        <a:bodyPr/>
        <a:lstStyle/>
        <a:p>
          <a:r>
            <a:rPr lang="en-US" dirty="0"/>
            <a:t>Execute your train.py script</a:t>
          </a:r>
        </a:p>
      </dgm:t>
    </dgm:pt>
    <dgm:pt modelId="{6323822D-728B-45BF-98EB-81C89056ECA1}" type="parTrans" cxnId="{AEC9187E-DBC6-479D-ADDD-87A22E7019B5}">
      <dgm:prSet/>
      <dgm:spPr/>
      <dgm:t>
        <a:bodyPr/>
        <a:lstStyle/>
        <a:p>
          <a:endParaRPr lang="en-US"/>
        </a:p>
      </dgm:t>
    </dgm:pt>
    <dgm:pt modelId="{28AEBE16-24E8-460C-ABB0-D260BF2DE020}" type="sibTrans" cxnId="{AEC9187E-DBC6-479D-ADDD-87A22E7019B5}">
      <dgm:prSet/>
      <dgm:spPr/>
      <dgm:t>
        <a:bodyPr/>
        <a:lstStyle/>
        <a:p>
          <a:endParaRPr lang="en-US"/>
        </a:p>
      </dgm:t>
    </dgm:pt>
    <dgm:pt modelId="{12B41A6E-2C2F-4870-8BFE-33FF94D77729}" type="pres">
      <dgm:prSet presAssocID="{0E8179CE-B6FC-4776-83E1-D03AE9E7348A}" presName="Name0" presStyleCnt="0">
        <dgm:presLayoutVars>
          <dgm:dir/>
          <dgm:animLvl val="lvl"/>
          <dgm:resizeHandles val="exact"/>
        </dgm:presLayoutVars>
      </dgm:prSet>
      <dgm:spPr/>
    </dgm:pt>
    <dgm:pt modelId="{F71DCAAE-C3EA-4505-8D30-62763653435F}" type="pres">
      <dgm:prSet presAssocID="{5782A461-35EF-43C6-9550-D7EF6F3E8E1F}" presName="boxAndChildren" presStyleCnt="0"/>
      <dgm:spPr/>
    </dgm:pt>
    <dgm:pt modelId="{DEE11E5E-C836-4676-A3D9-A7207E387816}" type="pres">
      <dgm:prSet presAssocID="{5782A461-35EF-43C6-9550-D7EF6F3E8E1F}" presName="parentTextBox" presStyleLbl="node1" presStyleIdx="0" presStyleCnt="4"/>
      <dgm:spPr/>
    </dgm:pt>
    <dgm:pt modelId="{322FCB04-7177-40C9-8650-6C57CCCA2916}" type="pres">
      <dgm:prSet presAssocID="{5782A461-35EF-43C6-9550-D7EF6F3E8E1F}" presName="entireBox" presStyleLbl="node1" presStyleIdx="0" presStyleCnt="4"/>
      <dgm:spPr/>
    </dgm:pt>
    <dgm:pt modelId="{79457298-55B7-4BD6-BDB6-60E33175CAE6}" type="pres">
      <dgm:prSet presAssocID="{5782A461-35EF-43C6-9550-D7EF6F3E8E1F}" presName="descendantBox" presStyleCnt="0"/>
      <dgm:spPr/>
    </dgm:pt>
    <dgm:pt modelId="{FA2556D6-5483-434B-8BA7-55E581BEE1C5}" type="pres">
      <dgm:prSet presAssocID="{89693F01-202D-44E4-B458-DC4C578A4E10}" presName="childTextBox" presStyleLbl="fgAccFollowNode1" presStyleIdx="0" presStyleCnt="9">
        <dgm:presLayoutVars>
          <dgm:bulletEnabled val="1"/>
        </dgm:presLayoutVars>
      </dgm:prSet>
      <dgm:spPr/>
    </dgm:pt>
    <dgm:pt modelId="{D522107C-664F-4C82-B1DD-0BAA7914CC18}" type="pres">
      <dgm:prSet presAssocID="{D5AD783A-8198-4E55-8A57-3592437DF13F}" presName="childTextBox" presStyleLbl="fgAccFollowNode1" presStyleIdx="1" presStyleCnt="9">
        <dgm:presLayoutVars>
          <dgm:bulletEnabled val="1"/>
        </dgm:presLayoutVars>
      </dgm:prSet>
      <dgm:spPr/>
    </dgm:pt>
    <dgm:pt modelId="{10D7AACA-C51A-48D6-AFF9-DD5D3E6F4A4E}" type="pres">
      <dgm:prSet presAssocID="{D9E32CFC-29A3-4E86-A486-295E59DC348D}" presName="childTextBox" presStyleLbl="fgAccFollowNode1" presStyleIdx="2" presStyleCnt="9">
        <dgm:presLayoutVars>
          <dgm:bulletEnabled val="1"/>
        </dgm:presLayoutVars>
      </dgm:prSet>
      <dgm:spPr/>
    </dgm:pt>
    <dgm:pt modelId="{447CD44B-00EA-40FD-98C9-A727A8D0A082}" type="pres">
      <dgm:prSet presAssocID="{6E586484-C5CE-40F9-A946-ACCFF23FF217}" presName="sp" presStyleCnt="0"/>
      <dgm:spPr/>
    </dgm:pt>
    <dgm:pt modelId="{A428B71D-5B27-4634-8C4F-4DF4A04640D7}" type="pres">
      <dgm:prSet presAssocID="{93CB029F-8DA8-4CC3-A79E-DF87C9F88688}" presName="arrowAndChildren" presStyleCnt="0"/>
      <dgm:spPr/>
    </dgm:pt>
    <dgm:pt modelId="{D11ED51B-7F0C-4D9B-98C9-DD5119A8F6D9}" type="pres">
      <dgm:prSet presAssocID="{93CB029F-8DA8-4CC3-A79E-DF87C9F88688}" presName="parentTextArrow" presStyleLbl="node1" presStyleIdx="0" presStyleCnt="4"/>
      <dgm:spPr/>
    </dgm:pt>
    <dgm:pt modelId="{0C706300-C0A7-4BF0-BCA1-61310F561437}" type="pres">
      <dgm:prSet presAssocID="{93CB029F-8DA8-4CC3-A79E-DF87C9F88688}" presName="arrow" presStyleLbl="node1" presStyleIdx="1" presStyleCnt="4"/>
      <dgm:spPr/>
    </dgm:pt>
    <dgm:pt modelId="{300821BA-B567-49B1-95EF-B5F8CDC27519}" type="pres">
      <dgm:prSet presAssocID="{93CB029F-8DA8-4CC3-A79E-DF87C9F88688}" presName="descendantArrow" presStyleCnt="0"/>
      <dgm:spPr/>
    </dgm:pt>
    <dgm:pt modelId="{57E77A9D-C5EC-402B-ADBF-813EF40111F2}" type="pres">
      <dgm:prSet presAssocID="{7CC8CF75-1914-4446-9189-AFD6CA6F696D}" presName="childTextArrow" presStyleLbl="fgAccFollowNode1" presStyleIdx="3" presStyleCnt="9">
        <dgm:presLayoutVars>
          <dgm:bulletEnabled val="1"/>
        </dgm:presLayoutVars>
      </dgm:prSet>
      <dgm:spPr/>
    </dgm:pt>
    <dgm:pt modelId="{3F713400-12F4-4D74-8624-043401F2A9C6}" type="pres">
      <dgm:prSet presAssocID="{F9F015A5-1740-4C6D-ACF9-9375B79CA008}" presName="sp" presStyleCnt="0"/>
      <dgm:spPr/>
    </dgm:pt>
    <dgm:pt modelId="{D4B3B347-56CB-4C74-AB16-05FD855634DB}" type="pres">
      <dgm:prSet presAssocID="{22F6F0E8-0919-45B1-9337-F9F55CACFC35}" presName="arrowAndChildren" presStyleCnt="0"/>
      <dgm:spPr/>
    </dgm:pt>
    <dgm:pt modelId="{D76B2CCF-57C2-422D-B9AD-95FE125E285C}" type="pres">
      <dgm:prSet presAssocID="{22F6F0E8-0919-45B1-9337-F9F55CACFC35}" presName="parentTextArrow" presStyleLbl="node1" presStyleIdx="1" presStyleCnt="4"/>
      <dgm:spPr/>
    </dgm:pt>
    <dgm:pt modelId="{DD577423-7778-4F24-BBA8-1F0AA6E8A12C}" type="pres">
      <dgm:prSet presAssocID="{22F6F0E8-0919-45B1-9337-F9F55CACFC35}" presName="arrow" presStyleLbl="node1" presStyleIdx="2" presStyleCnt="4"/>
      <dgm:spPr/>
    </dgm:pt>
    <dgm:pt modelId="{8D7B11D0-DBC0-43BF-8D16-C88A6908D27D}" type="pres">
      <dgm:prSet presAssocID="{22F6F0E8-0919-45B1-9337-F9F55CACFC35}" presName="descendantArrow" presStyleCnt="0"/>
      <dgm:spPr/>
    </dgm:pt>
    <dgm:pt modelId="{9EDD8115-79CB-4361-89AE-98E80A4DA21C}" type="pres">
      <dgm:prSet presAssocID="{1A004D52-42B5-47BA-9E8E-A82DF0E0F32B}" presName="childTextArrow" presStyleLbl="fgAccFollowNode1" presStyleIdx="4" presStyleCnt="9">
        <dgm:presLayoutVars>
          <dgm:bulletEnabled val="1"/>
        </dgm:presLayoutVars>
      </dgm:prSet>
      <dgm:spPr/>
    </dgm:pt>
    <dgm:pt modelId="{55723637-7872-4E64-98B7-A89084AB0ACE}" type="pres">
      <dgm:prSet presAssocID="{AE033AD4-F998-4731-946E-74F663C5B30B}" presName="childTextArrow" presStyleLbl="fgAccFollowNode1" presStyleIdx="5" presStyleCnt="9">
        <dgm:presLayoutVars>
          <dgm:bulletEnabled val="1"/>
        </dgm:presLayoutVars>
      </dgm:prSet>
      <dgm:spPr/>
    </dgm:pt>
    <dgm:pt modelId="{A054CB06-41F7-4114-92CE-DAF711EABE8C}" type="pres">
      <dgm:prSet presAssocID="{B1A6C54C-3D48-4CC3-A6CC-FC8562E283E2}" presName="childTextArrow" presStyleLbl="fgAccFollowNode1" presStyleIdx="6" presStyleCnt="9">
        <dgm:presLayoutVars>
          <dgm:bulletEnabled val="1"/>
        </dgm:presLayoutVars>
      </dgm:prSet>
      <dgm:spPr/>
    </dgm:pt>
    <dgm:pt modelId="{A6EC6AB2-3E30-4DD8-8C3E-C0EC7FB6E8F9}" type="pres">
      <dgm:prSet presAssocID="{6B78667F-E196-4A71-AC28-A853BF1CBAAC}" presName="sp" presStyleCnt="0"/>
      <dgm:spPr/>
    </dgm:pt>
    <dgm:pt modelId="{47E72D37-CA3A-42BB-94D1-A8D80385170F}" type="pres">
      <dgm:prSet presAssocID="{0BED5D16-76E2-417A-B14F-A9C290782545}" presName="arrowAndChildren" presStyleCnt="0"/>
      <dgm:spPr/>
    </dgm:pt>
    <dgm:pt modelId="{DCF58039-B9CA-4FE1-9DF3-7494D2050542}" type="pres">
      <dgm:prSet presAssocID="{0BED5D16-76E2-417A-B14F-A9C290782545}" presName="parentTextArrow" presStyleLbl="node1" presStyleIdx="2" presStyleCnt="4"/>
      <dgm:spPr/>
    </dgm:pt>
    <dgm:pt modelId="{E5F14D28-CB6C-4C58-9D43-AF9E718726E7}" type="pres">
      <dgm:prSet presAssocID="{0BED5D16-76E2-417A-B14F-A9C290782545}" presName="arrow" presStyleLbl="node1" presStyleIdx="3" presStyleCnt="4"/>
      <dgm:spPr/>
    </dgm:pt>
    <dgm:pt modelId="{EFCB95E5-30BB-42C9-A485-F5343A50420F}" type="pres">
      <dgm:prSet presAssocID="{0BED5D16-76E2-417A-B14F-A9C290782545}" presName="descendantArrow" presStyleCnt="0"/>
      <dgm:spPr/>
    </dgm:pt>
    <dgm:pt modelId="{28F2169D-6B5F-4AE1-9BEF-1D09727C24E4}" type="pres">
      <dgm:prSet presAssocID="{A08BE65E-72E3-4000-9AB5-1DE6B19382C7}" presName="childTextArrow" presStyleLbl="fgAccFollowNode1" presStyleIdx="7" presStyleCnt="9">
        <dgm:presLayoutVars>
          <dgm:bulletEnabled val="1"/>
        </dgm:presLayoutVars>
      </dgm:prSet>
      <dgm:spPr/>
    </dgm:pt>
    <dgm:pt modelId="{3222DB0A-B1D1-43CC-BE05-0EF58562F772}" type="pres">
      <dgm:prSet presAssocID="{906F584A-9176-475C-BC80-B65AAD4A4C6C}" presName="childTextArrow" presStyleLbl="fgAccFollowNode1" presStyleIdx="8" presStyleCnt="9">
        <dgm:presLayoutVars>
          <dgm:bulletEnabled val="1"/>
        </dgm:presLayoutVars>
      </dgm:prSet>
      <dgm:spPr/>
    </dgm:pt>
  </dgm:ptLst>
  <dgm:cxnLst>
    <dgm:cxn modelId="{D5AB8B1F-09DC-4B55-9CE3-7EEA8DC5EFDE}" type="presOf" srcId="{0BED5D16-76E2-417A-B14F-A9C290782545}" destId="{DCF58039-B9CA-4FE1-9DF3-7494D2050542}" srcOrd="0" destOrd="0" presId="urn:microsoft.com/office/officeart/2005/8/layout/process4"/>
    <dgm:cxn modelId="{13F8BA28-A35A-4F87-A8AB-5A568C8294B9}" type="presOf" srcId="{22F6F0E8-0919-45B1-9337-F9F55CACFC35}" destId="{D76B2CCF-57C2-422D-B9AD-95FE125E285C}" srcOrd="0" destOrd="0" presId="urn:microsoft.com/office/officeart/2005/8/layout/process4"/>
    <dgm:cxn modelId="{A1713E29-5C7E-42F1-863F-A30942F7D9AA}" srcId="{0E8179CE-B6FC-4776-83E1-D03AE9E7348A}" destId="{22F6F0E8-0919-45B1-9337-F9F55CACFC35}" srcOrd="1" destOrd="0" parTransId="{8977FFF0-1C96-4975-B856-9F759B37084C}" sibTransId="{F9F015A5-1740-4C6D-ACF9-9375B79CA008}"/>
    <dgm:cxn modelId="{CFBCEE2C-29EA-4859-AFC8-BE47E42B9BCD}" type="presOf" srcId="{0BED5D16-76E2-417A-B14F-A9C290782545}" destId="{E5F14D28-CB6C-4C58-9D43-AF9E718726E7}" srcOrd="1" destOrd="0" presId="urn:microsoft.com/office/officeart/2005/8/layout/process4"/>
    <dgm:cxn modelId="{1C84262E-778C-45BE-8DE1-16711EBA18BB}" srcId="{0E8179CE-B6FC-4776-83E1-D03AE9E7348A}" destId="{5782A461-35EF-43C6-9550-D7EF6F3E8E1F}" srcOrd="3" destOrd="0" parTransId="{AC297529-E1DA-4D9E-A36D-82BAAC926DA3}" sibTransId="{22FC4B5F-880F-4C5B-9C56-6FFD8B27BCB8}"/>
    <dgm:cxn modelId="{7DB0C430-E4E8-44EC-BB38-763BA62FA230}" type="presOf" srcId="{D5AD783A-8198-4E55-8A57-3592437DF13F}" destId="{D522107C-664F-4C82-B1DD-0BAA7914CC18}" srcOrd="0" destOrd="0" presId="urn:microsoft.com/office/officeart/2005/8/layout/process4"/>
    <dgm:cxn modelId="{84C2E031-C96E-43FF-B338-3E22FBCF205D}" type="presOf" srcId="{93CB029F-8DA8-4CC3-A79E-DF87C9F88688}" destId="{0C706300-C0A7-4BF0-BCA1-61310F561437}" srcOrd="1" destOrd="0" presId="urn:microsoft.com/office/officeart/2005/8/layout/process4"/>
    <dgm:cxn modelId="{542CC73B-FB35-486F-A424-F36ECC8CAA68}" srcId="{5782A461-35EF-43C6-9550-D7EF6F3E8E1F}" destId="{D5AD783A-8198-4E55-8A57-3592437DF13F}" srcOrd="1" destOrd="0" parTransId="{58B1F2B5-AF5B-45D7-9002-A1ED3DB66378}" sibTransId="{D4CAD7D9-DDF1-419F-B098-2AB875D42B5D}"/>
    <dgm:cxn modelId="{AB35273D-B907-4B4B-8C77-5F182317BEE4}" srcId="{5782A461-35EF-43C6-9550-D7EF6F3E8E1F}" destId="{89693F01-202D-44E4-B458-DC4C578A4E10}" srcOrd="0" destOrd="0" parTransId="{23D4D668-0412-4D29-B05C-C230E80030D9}" sibTransId="{F18FC561-AED7-4170-8FF7-505F51E37901}"/>
    <dgm:cxn modelId="{586EB640-25EA-4173-9F94-D791FFBC5A24}" type="presOf" srcId="{906F584A-9176-475C-BC80-B65AAD4A4C6C}" destId="{3222DB0A-B1D1-43CC-BE05-0EF58562F772}" srcOrd="0" destOrd="0" presId="urn:microsoft.com/office/officeart/2005/8/layout/process4"/>
    <dgm:cxn modelId="{BCAD2F5E-FCCD-4828-AE2C-F9490AAF47BB}" srcId="{0BED5D16-76E2-417A-B14F-A9C290782545}" destId="{A08BE65E-72E3-4000-9AB5-1DE6B19382C7}" srcOrd="0" destOrd="0" parTransId="{645F3DED-4726-49CE-AA70-3F1B633BBB8D}" sibTransId="{4365AE42-B1B5-42BE-8FAA-CF9E93CE8D96}"/>
    <dgm:cxn modelId="{0612EF66-0E10-4A0E-9148-9B16F4777D4E}" type="presOf" srcId="{AE033AD4-F998-4731-946E-74F663C5B30B}" destId="{55723637-7872-4E64-98B7-A89084AB0ACE}" srcOrd="0" destOrd="0" presId="urn:microsoft.com/office/officeart/2005/8/layout/process4"/>
    <dgm:cxn modelId="{D5D9BD4E-0539-41FF-A957-229B74643FAF}" srcId="{93CB029F-8DA8-4CC3-A79E-DF87C9F88688}" destId="{7CC8CF75-1914-4446-9189-AFD6CA6F696D}" srcOrd="0" destOrd="0" parTransId="{4D5F001E-7645-47AE-A118-5FA925A4AB18}" sibTransId="{EC8B49E4-E8A9-43DF-931E-2B5ADE007199}"/>
    <dgm:cxn modelId="{4059E050-78E0-4A5C-8AAF-27A6EDA6AAD4}" type="presOf" srcId="{5782A461-35EF-43C6-9550-D7EF6F3E8E1F}" destId="{322FCB04-7177-40C9-8650-6C57CCCA2916}" srcOrd="1" destOrd="0" presId="urn:microsoft.com/office/officeart/2005/8/layout/process4"/>
    <dgm:cxn modelId="{9F533878-C119-4E37-B4B6-6E848CB7A2AA}" srcId="{22F6F0E8-0919-45B1-9337-F9F55CACFC35}" destId="{AE033AD4-F998-4731-946E-74F663C5B30B}" srcOrd="1" destOrd="0" parTransId="{F8A4A96D-183B-46D6-BDF7-BD46960EB5C6}" sibTransId="{6A93898E-423C-4771-B298-06B5B1BA14B2}"/>
    <dgm:cxn modelId="{39898F58-6BDC-4C36-8361-D852761E3783}" type="presOf" srcId="{0E8179CE-B6FC-4776-83E1-D03AE9E7348A}" destId="{12B41A6E-2C2F-4870-8BFE-33FF94D77729}" srcOrd="0" destOrd="0" presId="urn:microsoft.com/office/officeart/2005/8/layout/process4"/>
    <dgm:cxn modelId="{29FE5A59-6D86-47DB-AAF0-E325469145A1}" type="presOf" srcId="{89693F01-202D-44E4-B458-DC4C578A4E10}" destId="{FA2556D6-5483-434B-8BA7-55E581BEE1C5}" srcOrd="0" destOrd="0" presId="urn:microsoft.com/office/officeart/2005/8/layout/process4"/>
    <dgm:cxn modelId="{543E6D7A-2965-452E-A64E-1BF3043431AF}" srcId="{22F6F0E8-0919-45B1-9337-F9F55CACFC35}" destId="{1A004D52-42B5-47BA-9E8E-A82DF0E0F32B}" srcOrd="0" destOrd="0" parTransId="{F9D3ABCE-1076-4622-AA5A-2763E9321604}" sibTransId="{37828EEA-A99F-4073-97E8-0BA802970DC9}"/>
    <dgm:cxn modelId="{49844D7A-8566-4E22-91F1-61176FC1F961}" type="presOf" srcId="{1A004D52-42B5-47BA-9E8E-A82DF0E0F32B}" destId="{9EDD8115-79CB-4361-89AE-98E80A4DA21C}" srcOrd="0" destOrd="0" presId="urn:microsoft.com/office/officeart/2005/8/layout/process4"/>
    <dgm:cxn modelId="{AEC9187E-DBC6-479D-ADDD-87A22E7019B5}" srcId="{5782A461-35EF-43C6-9550-D7EF6F3E8E1F}" destId="{D9E32CFC-29A3-4E86-A486-295E59DC348D}" srcOrd="2" destOrd="0" parTransId="{6323822D-728B-45BF-98EB-81C89056ECA1}" sibTransId="{28AEBE16-24E8-460C-ABB0-D260BF2DE020}"/>
    <dgm:cxn modelId="{A960BC7E-775D-4E1F-AE74-0764B293E779}" type="presOf" srcId="{D9E32CFC-29A3-4E86-A486-295E59DC348D}" destId="{10D7AACA-C51A-48D6-AFF9-DD5D3E6F4A4E}" srcOrd="0" destOrd="0" presId="urn:microsoft.com/office/officeart/2005/8/layout/process4"/>
    <dgm:cxn modelId="{0E986B86-78AF-4869-B366-E9FA42124C0E}" type="presOf" srcId="{7CC8CF75-1914-4446-9189-AFD6CA6F696D}" destId="{57E77A9D-C5EC-402B-ADBF-813EF40111F2}" srcOrd="0" destOrd="0" presId="urn:microsoft.com/office/officeart/2005/8/layout/process4"/>
    <dgm:cxn modelId="{4470F59F-7F83-4F01-92BA-7C7424C3252B}" type="presOf" srcId="{A08BE65E-72E3-4000-9AB5-1DE6B19382C7}" destId="{28F2169D-6B5F-4AE1-9BEF-1D09727C24E4}" srcOrd="0" destOrd="0" presId="urn:microsoft.com/office/officeart/2005/8/layout/process4"/>
    <dgm:cxn modelId="{989AEBA4-6374-4BC9-AB58-0947EB2DC3DE}" type="presOf" srcId="{5782A461-35EF-43C6-9550-D7EF6F3E8E1F}" destId="{DEE11E5E-C836-4676-A3D9-A7207E387816}" srcOrd="0" destOrd="0" presId="urn:microsoft.com/office/officeart/2005/8/layout/process4"/>
    <dgm:cxn modelId="{D27A01AD-1779-4E1A-9F1F-7E6D7EAEF65F}" type="presOf" srcId="{B1A6C54C-3D48-4CC3-A6CC-FC8562E283E2}" destId="{A054CB06-41F7-4114-92CE-DAF711EABE8C}" srcOrd="0" destOrd="0" presId="urn:microsoft.com/office/officeart/2005/8/layout/process4"/>
    <dgm:cxn modelId="{717E5DAE-F3B8-4CC5-A814-D43973170EAB}" srcId="{0E8179CE-B6FC-4776-83E1-D03AE9E7348A}" destId="{0BED5D16-76E2-417A-B14F-A9C290782545}" srcOrd="0" destOrd="0" parTransId="{5DAAC908-BB51-47CA-B069-F0EC86181C14}" sibTransId="{6B78667F-E196-4A71-AC28-A853BF1CBAAC}"/>
    <dgm:cxn modelId="{537C5CBF-68E2-44D7-945C-8F302449DD27}" srcId="{0BED5D16-76E2-417A-B14F-A9C290782545}" destId="{906F584A-9176-475C-BC80-B65AAD4A4C6C}" srcOrd="1" destOrd="0" parTransId="{995CB331-4CF3-437B-BC65-D40E64CC1920}" sibTransId="{BE71243C-01AD-4684-8519-C8773799AF5A}"/>
    <dgm:cxn modelId="{1D33E6C5-AB5F-47FA-80BD-FDDE4671315E}" type="presOf" srcId="{22F6F0E8-0919-45B1-9337-F9F55CACFC35}" destId="{DD577423-7778-4F24-BBA8-1F0AA6E8A12C}" srcOrd="1" destOrd="0" presId="urn:microsoft.com/office/officeart/2005/8/layout/process4"/>
    <dgm:cxn modelId="{C36503D4-4E33-443A-8AAC-CD8C5AF98995}" srcId="{22F6F0E8-0919-45B1-9337-F9F55CACFC35}" destId="{B1A6C54C-3D48-4CC3-A6CC-FC8562E283E2}" srcOrd="2" destOrd="0" parTransId="{2FE910BF-F0F6-4EF1-B00D-74739738F7CB}" sibTransId="{D3BC5A58-2657-4A95-8CD1-2C5FA0F59D47}"/>
    <dgm:cxn modelId="{B76786EC-1DBE-4281-A539-069D8A81C9FE}" type="presOf" srcId="{93CB029F-8DA8-4CC3-A79E-DF87C9F88688}" destId="{D11ED51B-7F0C-4D9B-98C9-DD5119A8F6D9}" srcOrd="0" destOrd="0" presId="urn:microsoft.com/office/officeart/2005/8/layout/process4"/>
    <dgm:cxn modelId="{7A1C38FF-D076-483B-AF31-B79748CC1743}" srcId="{0E8179CE-B6FC-4776-83E1-D03AE9E7348A}" destId="{93CB029F-8DA8-4CC3-A79E-DF87C9F88688}" srcOrd="2" destOrd="0" parTransId="{4CF79EAB-5A18-44B6-AA70-822A118477C5}" sibTransId="{6E586484-C5CE-40F9-A946-ACCFF23FF217}"/>
    <dgm:cxn modelId="{7AD4F049-CB79-4BEF-9F6A-10AF262CF906}" type="presParOf" srcId="{12B41A6E-2C2F-4870-8BFE-33FF94D77729}" destId="{F71DCAAE-C3EA-4505-8D30-62763653435F}" srcOrd="0" destOrd="0" presId="urn:microsoft.com/office/officeart/2005/8/layout/process4"/>
    <dgm:cxn modelId="{EDA0677E-CEEC-42C1-8CD5-0135AC3EDE7E}" type="presParOf" srcId="{F71DCAAE-C3EA-4505-8D30-62763653435F}" destId="{DEE11E5E-C836-4676-A3D9-A7207E387816}" srcOrd="0" destOrd="0" presId="urn:microsoft.com/office/officeart/2005/8/layout/process4"/>
    <dgm:cxn modelId="{48814780-4D5E-443A-AD3A-58BC5D21BB62}" type="presParOf" srcId="{F71DCAAE-C3EA-4505-8D30-62763653435F}" destId="{322FCB04-7177-40C9-8650-6C57CCCA2916}" srcOrd="1" destOrd="0" presId="urn:microsoft.com/office/officeart/2005/8/layout/process4"/>
    <dgm:cxn modelId="{27C78839-4B50-4556-839E-554558F0D9D7}" type="presParOf" srcId="{F71DCAAE-C3EA-4505-8D30-62763653435F}" destId="{79457298-55B7-4BD6-BDB6-60E33175CAE6}" srcOrd="2" destOrd="0" presId="urn:microsoft.com/office/officeart/2005/8/layout/process4"/>
    <dgm:cxn modelId="{4F7DDC3E-0051-4B57-B509-7A4CA823F3AC}" type="presParOf" srcId="{79457298-55B7-4BD6-BDB6-60E33175CAE6}" destId="{FA2556D6-5483-434B-8BA7-55E581BEE1C5}" srcOrd="0" destOrd="0" presId="urn:microsoft.com/office/officeart/2005/8/layout/process4"/>
    <dgm:cxn modelId="{BB683298-856F-409B-99BA-490CF7CACDE4}" type="presParOf" srcId="{79457298-55B7-4BD6-BDB6-60E33175CAE6}" destId="{D522107C-664F-4C82-B1DD-0BAA7914CC18}" srcOrd="1" destOrd="0" presId="urn:microsoft.com/office/officeart/2005/8/layout/process4"/>
    <dgm:cxn modelId="{DECFC08B-F7C2-4234-A346-13E5C6569D20}" type="presParOf" srcId="{79457298-55B7-4BD6-BDB6-60E33175CAE6}" destId="{10D7AACA-C51A-48D6-AFF9-DD5D3E6F4A4E}" srcOrd="2" destOrd="0" presId="urn:microsoft.com/office/officeart/2005/8/layout/process4"/>
    <dgm:cxn modelId="{8598F0FA-9C2B-461B-B42F-E4DD0DAF2BBE}" type="presParOf" srcId="{12B41A6E-2C2F-4870-8BFE-33FF94D77729}" destId="{447CD44B-00EA-40FD-98C9-A727A8D0A082}" srcOrd="1" destOrd="0" presId="urn:microsoft.com/office/officeart/2005/8/layout/process4"/>
    <dgm:cxn modelId="{50D53D11-7B4F-4CD5-8060-D3AB632286AB}" type="presParOf" srcId="{12B41A6E-2C2F-4870-8BFE-33FF94D77729}" destId="{A428B71D-5B27-4634-8C4F-4DF4A04640D7}" srcOrd="2" destOrd="0" presId="urn:microsoft.com/office/officeart/2005/8/layout/process4"/>
    <dgm:cxn modelId="{548E9E5F-B14A-4855-8ADE-0B98BED25819}" type="presParOf" srcId="{A428B71D-5B27-4634-8C4F-4DF4A04640D7}" destId="{D11ED51B-7F0C-4D9B-98C9-DD5119A8F6D9}" srcOrd="0" destOrd="0" presId="urn:microsoft.com/office/officeart/2005/8/layout/process4"/>
    <dgm:cxn modelId="{73BCF133-84C1-418F-BE7B-56B99DEBB47A}" type="presParOf" srcId="{A428B71D-5B27-4634-8C4F-4DF4A04640D7}" destId="{0C706300-C0A7-4BF0-BCA1-61310F561437}" srcOrd="1" destOrd="0" presId="urn:microsoft.com/office/officeart/2005/8/layout/process4"/>
    <dgm:cxn modelId="{BC1525C9-DE93-465B-90FC-E327B1D35509}" type="presParOf" srcId="{A428B71D-5B27-4634-8C4F-4DF4A04640D7}" destId="{300821BA-B567-49B1-95EF-B5F8CDC27519}" srcOrd="2" destOrd="0" presId="urn:microsoft.com/office/officeart/2005/8/layout/process4"/>
    <dgm:cxn modelId="{9859CD97-9D9A-4958-9789-883DE9B9172B}" type="presParOf" srcId="{300821BA-B567-49B1-95EF-B5F8CDC27519}" destId="{57E77A9D-C5EC-402B-ADBF-813EF40111F2}" srcOrd="0" destOrd="0" presId="urn:microsoft.com/office/officeart/2005/8/layout/process4"/>
    <dgm:cxn modelId="{6DA15C45-CA9A-4FFF-A233-B90C3DDB6EE1}" type="presParOf" srcId="{12B41A6E-2C2F-4870-8BFE-33FF94D77729}" destId="{3F713400-12F4-4D74-8624-043401F2A9C6}" srcOrd="3" destOrd="0" presId="urn:microsoft.com/office/officeart/2005/8/layout/process4"/>
    <dgm:cxn modelId="{0FEB4CB2-F403-44A4-9CF8-3FD92AE31B56}" type="presParOf" srcId="{12B41A6E-2C2F-4870-8BFE-33FF94D77729}" destId="{D4B3B347-56CB-4C74-AB16-05FD855634DB}" srcOrd="4" destOrd="0" presId="urn:microsoft.com/office/officeart/2005/8/layout/process4"/>
    <dgm:cxn modelId="{D04B8091-F5A4-40B8-A417-A3F25194D17F}" type="presParOf" srcId="{D4B3B347-56CB-4C74-AB16-05FD855634DB}" destId="{D76B2CCF-57C2-422D-B9AD-95FE125E285C}" srcOrd="0" destOrd="0" presId="urn:microsoft.com/office/officeart/2005/8/layout/process4"/>
    <dgm:cxn modelId="{C73CFC81-35D8-41AB-B578-4AC0B96DBE1A}" type="presParOf" srcId="{D4B3B347-56CB-4C74-AB16-05FD855634DB}" destId="{DD577423-7778-4F24-BBA8-1F0AA6E8A12C}" srcOrd="1" destOrd="0" presId="urn:microsoft.com/office/officeart/2005/8/layout/process4"/>
    <dgm:cxn modelId="{E7534D50-E91D-488A-9330-19B62EE06617}" type="presParOf" srcId="{D4B3B347-56CB-4C74-AB16-05FD855634DB}" destId="{8D7B11D0-DBC0-43BF-8D16-C88A6908D27D}" srcOrd="2" destOrd="0" presId="urn:microsoft.com/office/officeart/2005/8/layout/process4"/>
    <dgm:cxn modelId="{F1337E80-38DC-42C3-A1B9-55C6E584C279}" type="presParOf" srcId="{8D7B11D0-DBC0-43BF-8D16-C88A6908D27D}" destId="{9EDD8115-79CB-4361-89AE-98E80A4DA21C}" srcOrd="0" destOrd="0" presId="urn:microsoft.com/office/officeart/2005/8/layout/process4"/>
    <dgm:cxn modelId="{83482B94-CF18-43DF-8D0C-80DA94760AD7}" type="presParOf" srcId="{8D7B11D0-DBC0-43BF-8D16-C88A6908D27D}" destId="{55723637-7872-4E64-98B7-A89084AB0ACE}" srcOrd="1" destOrd="0" presId="urn:microsoft.com/office/officeart/2005/8/layout/process4"/>
    <dgm:cxn modelId="{ABB970FB-5F0D-4037-91A4-3452999F0045}" type="presParOf" srcId="{8D7B11D0-DBC0-43BF-8D16-C88A6908D27D}" destId="{A054CB06-41F7-4114-92CE-DAF711EABE8C}" srcOrd="2" destOrd="0" presId="urn:microsoft.com/office/officeart/2005/8/layout/process4"/>
    <dgm:cxn modelId="{8B693AB5-04E7-4EB6-8A6C-A20D44826164}" type="presParOf" srcId="{12B41A6E-2C2F-4870-8BFE-33FF94D77729}" destId="{A6EC6AB2-3E30-4DD8-8C3E-C0EC7FB6E8F9}" srcOrd="5" destOrd="0" presId="urn:microsoft.com/office/officeart/2005/8/layout/process4"/>
    <dgm:cxn modelId="{BA89868A-93E0-4386-ADC3-4CF6316E977F}" type="presParOf" srcId="{12B41A6E-2C2F-4870-8BFE-33FF94D77729}" destId="{47E72D37-CA3A-42BB-94D1-A8D80385170F}" srcOrd="6" destOrd="0" presId="urn:microsoft.com/office/officeart/2005/8/layout/process4"/>
    <dgm:cxn modelId="{05F10367-5983-4C2B-803A-A576EE3EC2D6}" type="presParOf" srcId="{47E72D37-CA3A-42BB-94D1-A8D80385170F}" destId="{DCF58039-B9CA-4FE1-9DF3-7494D2050542}" srcOrd="0" destOrd="0" presId="urn:microsoft.com/office/officeart/2005/8/layout/process4"/>
    <dgm:cxn modelId="{5A867E59-6F38-462B-BEC3-2B8E2756A2C1}" type="presParOf" srcId="{47E72D37-CA3A-42BB-94D1-A8D80385170F}" destId="{E5F14D28-CB6C-4C58-9D43-AF9E718726E7}" srcOrd="1" destOrd="0" presId="urn:microsoft.com/office/officeart/2005/8/layout/process4"/>
    <dgm:cxn modelId="{AF05541D-D1C8-4E7B-B78C-36DDFBAD19BA}" type="presParOf" srcId="{47E72D37-CA3A-42BB-94D1-A8D80385170F}" destId="{EFCB95E5-30BB-42C9-A485-F5343A50420F}" srcOrd="2" destOrd="0" presId="urn:microsoft.com/office/officeart/2005/8/layout/process4"/>
    <dgm:cxn modelId="{227E8BBD-8A48-486F-A2FE-6C53A4F79183}" type="presParOf" srcId="{EFCB95E5-30BB-42C9-A485-F5343A50420F}" destId="{28F2169D-6B5F-4AE1-9BEF-1D09727C24E4}" srcOrd="0" destOrd="0" presId="urn:microsoft.com/office/officeart/2005/8/layout/process4"/>
    <dgm:cxn modelId="{3BF046E0-EB1C-4B9B-87AD-D863C804BE1C}" type="presParOf" srcId="{EFCB95E5-30BB-42C9-A485-F5343A50420F}" destId="{3222DB0A-B1D1-43CC-BE05-0EF58562F772}"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355E73-7381-1342-85C5-93BDB32B581F}" type="doc">
      <dgm:prSet loTypeId="urn:microsoft.com/office/officeart/2005/8/layout/vList2" loCatId="" qsTypeId="urn:microsoft.com/office/officeart/2005/8/quickstyle/simple1" qsCatId="simple" csTypeId="urn:microsoft.com/office/officeart/2005/8/colors/colorful3" csCatId="colorful" phldr="1"/>
      <dgm:spPr/>
      <dgm:t>
        <a:bodyPr/>
        <a:lstStyle/>
        <a:p>
          <a:endParaRPr lang="en-US"/>
        </a:p>
      </dgm:t>
    </dgm:pt>
    <dgm:pt modelId="{36A5409B-0F43-E645-A737-20F68428ABA0}">
      <dgm:prSet phldrT="[Text]"/>
      <dgm:spPr/>
      <dgm:t>
        <a:bodyPr/>
        <a:lstStyle/>
        <a:p>
          <a:r>
            <a:rPr lang="en-US" dirty="0"/>
            <a:t>Transformations</a:t>
          </a:r>
        </a:p>
      </dgm:t>
    </dgm:pt>
    <dgm:pt modelId="{4840CD4B-9FB6-6849-A29E-B05C04C6A57C}" type="parTrans" cxnId="{DCE6EC5E-7EAD-6941-A6F0-C9D8AF84FC99}">
      <dgm:prSet/>
      <dgm:spPr/>
      <dgm:t>
        <a:bodyPr/>
        <a:lstStyle/>
        <a:p>
          <a:endParaRPr lang="en-US"/>
        </a:p>
      </dgm:t>
    </dgm:pt>
    <dgm:pt modelId="{1A53BA5A-13D4-D147-984A-9080ED8E4884}" type="sibTrans" cxnId="{DCE6EC5E-7EAD-6941-A6F0-C9D8AF84FC99}">
      <dgm:prSet/>
      <dgm:spPr/>
      <dgm:t>
        <a:bodyPr/>
        <a:lstStyle/>
        <a:p>
          <a:endParaRPr lang="en-US"/>
        </a:p>
      </dgm:t>
    </dgm:pt>
    <dgm:pt modelId="{D1E11D9C-D7C9-8247-91AB-17B5E8B90923}">
      <dgm:prSet phldrT="[Text]"/>
      <dgm:spPr/>
      <dgm:t>
        <a:bodyPr/>
        <a:lstStyle/>
        <a:p>
          <a:r>
            <a:rPr lang="en-US" b="0" i="0" dirty="0"/>
            <a:t>Lazily evaluated.</a:t>
          </a:r>
          <a:endParaRPr lang="en-US" dirty="0"/>
        </a:p>
      </dgm:t>
    </dgm:pt>
    <dgm:pt modelId="{7562ADF3-DCC4-DF48-AA16-92CCFADCF797}" type="parTrans" cxnId="{7BCBF553-94CD-A14A-8E4E-65A5197A4788}">
      <dgm:prSet/>
      <dgm:spPr/>
      <dgm:t>
        <a:bodyPr/>
        <a:lstStyle/>
        <a:p>
          <a:endParaRPr lang="en-US"/>
        </a:p>
      </dgm:t>
    </dgm:pt>
    <dgm:pt modelId="{ABC83FF0-B9C9-C947-9994-F1B86F89D686}" type="sibTrans" cxnId="{7BCBF553-94CD-A14A-8E4E-65A5197A4788}">
      <dgm:prSet/>
      <dgm:spPr/>
      <dgm:t>
        <a:bodyPr/>
        <a:lstStyle/>
        <a:p>
          <a:endParaRPr lang="en-US"/>
        </a:p>
      </dgm:t>
    </dgm:pt>
    <dgm:pt modelId="{64B4BACE-F610-424C-97A5-44808A51C4DC}">
      <dgm:prSet phldrT="[Text]"/>
      <dgm:spPr/>
      <dgm:t>
        <a:bodyPr/>
        <a:lstStyle/>
        <a:p>
          <a:r>
            <a:rPr lang="en-US" dirty="0"/>
            <a:t>Actions</a:t>
          </a:r>
        </a:p>
      </dgm:t>
    </dgm:pt>
    <dgm:pt modelId="{044CF3F5-FA0F-9E47-A9EF-8FDFD0304195}" type="parTrans" cxnId="{3167FEEB-7EA0-254B-9875-35CBDFAF6C19}">
      <dgm:prSet/>
      <dgm:spPr/>
      <dgm:t>
        <a:bodyPr/>
        <a:lstStyle/>
        <a:p>
          <a:endParaRPr lang="en-US"/>
        </a:p>
      </dgm:t>
    </dgm:pt>
    <dgm:pt modelId="{7034D471-877E-7741-A404-1CC455C73059}" type="sibTrans" cxnId="{3167FEEB-7EA0-254B-9875-35CBDFAF6C19}">
      <dgm:prSet/>
      <dgm:spPr/>
      <dgm:t>
        <a:bodyPr/>
        <a:lstStyle/>
        <a:p>
          <a:endParaRPr lang="en-US"/>
        </a:p>
      </dgm:t>
    </dgm:pt>
    <dgm:pt modelId="{14B9F339-94F0-904B-B68A-368D0311615A}">
      <dgm:prSet phldrT="[Text]"/>
      <dgm:spPr/>
      <dgm:t>
        <a:bodyPr/>
        <a:lstStyle/>
        <a:p>
          <a:r>
            <a:rPr lang="en-US" dirty="0"/>
            <a:t>Not lazily evaluated.</a:t>
          </a:r>
        </a:p>
      </dgm:t>
    </dgm:pt>
    <dgm:pt modelId="{D82BA2D2-12A6-6947-B547-3986453BDD9E}" type="parTrans" cxnId="{56AE0877-4333-344B-8E87-868851B639D2}">
      <dgm:prSet/>
      <dgm:spPr/>
      <dgm:t>
        <a:bodyPr/>
        <a:lstStyle/>
        <a:p>
          <a:endParaRPr lang="en-US"/>
        </a:p>
      </dgm:t>
    </dgm:pt>
    <dgm:pt modelId="{D15FB9EB-DDED-AD47-A87F-9A8A98E6E1BB}" type="sibTrans" cxnId="{56AE0877-4333-344B-8E87-868851B639D2}">
      <dgm:prSet/>
      <dgm:spPr/>
      <dgm:t>
        <a:bodyPr/>
        <a:lstStyle/>
        <a:p>
          <a:endParaRPr lang="en-US"/>
        </a:p>
      </dgm:t>
    </dgm:pt>
    <dgm:pt modelId="{3FF4A722-E0E8-1247-828D-64CB6E64F60E}">
      <dgm:prSet phldrT="[Text]"/>
      <dgm:spPr/>
      <dgm:t>
        <a:bodyPr/>
        <a:lstStyle/>
        <a:p>
          <a:r>
            <a:rPr lang="en-US" b="0" i="0" dirty="0"/>
            <a:t>Multiple transformations add to the steps of a Spark job, but no data gets processed.</a:t>
          </a:r>
          <a:endParaRPr lang="en-US" dirty="0"/>
        </a:p>
      </dgm:t>
    </dgm:pt>
    <dgm:pt modelId="{804E9BC3-DF2E-5640-9AB2-CF67C54E36F7}" type="parTrans" cxnId="{E0EE2D6C-2B34-CB45-BF39-E3F2B98A852B}">
      <dgm:prSet/>
      <dgm:spPr/>
      <dgm:t>
        <a:bodyPr/>
        <a:lstStyle/>
        <a:p>
          <a:endParaRPr lang="en-US"/>
        </a:p>
      </dgm:t>
    </dgm:pt>
    <dgm:pt modelId="{4DE0D424-BE77-3345-BFDD-4E9D8E1FCC0E}" type="sibTrans" cxnId="{E0EE2D6C-2B34-CB45-BF39-E3F2B98A852B}">
      <dgm:prSet/>
      <dgm:spPr/>
      <dgm:t>
        <a:bodyPr/>
        <a:lstStyle/>
        <a:p>
          <a:endParaRPr lang="en-US"/>
        </a:p>
      </dgm:t>
    </dgm:pt>
    <dgm:pt modelId="{C89F873C-8BA3-C943-ACDE-965217DCF302}">
      <dgm:prSet phldrT="[Text]"/>
      <dgm:spPr/>
      <dgm:t>
        <a:bodyPr/>
        <a:lstStyle/>
        <a:p>
          <a:r>
            <a:rPr lang="en-US" b="0" i="0" dirty="0"/>
            <a:t>Spark operation that returns a </a:t>
          </a:r>
          <a:r>
            <a:rPr lang="en-US" b="0" i="0" dirty="0" err="1"/>
            <a:t>DataFrame</a:t>
          </a:r>
          <a:r>
            <a:rPr lang="en-US" b="0" i="0" dirty="0"/>
            <a:t> (usually).</a:t>
          </a:r>
          <a:endParaRPr lang="en-US" dirty="0"/>
        </a:p>
      </dgm:t>
    </dgm:pt>
    <dgm:pt modelId="{59067589-8A1F-5348-AF9A-887174EE065D}" type="parTrans" cxnId="{D0E5DA94-3E60-8A4E-BE18-B147154C5B96}">
      <dgm:prSet/>
      <dgm:spPr/>
      <dgm:t>
        <a:bodyPr/>
        <a:lstStyle/>
        <a:p>
          <a:endParaRPr lang="en-US"/>
        </a:p>
      </dgm:t>
    </dgm:pt>
    <dgm:pt modelId="{0B42EAA0-35CE-5B48-B711-BF0E1DEE8ABD}" type="sibTrans" cxnId="{D0E5DA94-3E60-8A4E-BE18-B147154C5B96}">
      <dgm:prSet/>
      <dgm:spPr/>
      <dgm:t>
        <a:bodyPr/>
        <a:lstStyle/>
        <a:p>
          <a:endParaRPr lang="en-US"/>
        </a:p>
      </dgm:t>
    </dgm:pt>
    <dgm:pt modelId="{B7C8CE4B-A1D2-D548-9033-23E61D2052F9}">
      <dgm:prSet phldrT="[Text]"/>
      <dgm:spPr/>
      <dgm:t>
        <a:bodyPr/>
        <a:lstStyle/>
        <a:p>
          <a:r>
            <a:rPr lang="en-US" dirty="0"/>
            <a:t>Returns counts of elements or lists of them (usually)</a:t>
          </a:r>
        </a:p>
      </dgm:t>
    </dgm:pt>
    <dgm:pt modelId="{A8F7EA0D-16B5-9F42-9B78-6F6275E27C1D}" type="parTrans" cxnId="{23727656-6E0F-094F-A438-9831061CDF25}">
      <dgm:prSet/>
      <dgm:spPr/>
      <dgm:t>
        <a:bodyPr/>
        <a:lstStyle/>
        <a:p>
          <a:endParaRPr lang="en-US"/>
        </a:p>
      </dgm:t>
    </dgm:pt>
    <dgm:pt modelId="{02352D43-9498-2642-AB92-B307C7A3F3A9}" type="sibTrans" cxnId="{23727656-6E0F-094F-A438-9831061CDF25}">
      <dgm:prSet/>
      <dgm:spPr/>
      <dgm:t>
        <a:bodyPr/>
        <a:lstStyle/>
        <a:p>
          <a:endParaRPr lang="en-US"/>
        </a:p>
      </dgm:t>
    </dgm:pt>
    <dgm:pt modelId="{C123BD9D-0937-344F-8AD2-CED5A6859ABC}">
      <dgm:prSet phldrT="[Text]"/>
      <dgm:spPr/>
      <dgm:t>
        <a:bodyPr/>
        <a:lstStyle/>
        <a:p>
          <a:r>
            <a:rPr lang="en-US" dirty="0"/>
            <a:t>Examples: show/display, count, collect, take, write</a:t>
          </a:r>
        </a:p>
      </dgm:t>
    </dgm:pt>
    <dgm:pt modelId="{64A063F2-D74F-AA41-ABAA-03BE76D34A65}" type="parTrans" cxnId="{07974253-0981-B444-9295-7D9925DDD46A}">
      <dgm:prSet/>
      <dgm:spPr/>
      <dgm:t>
        <a:bodyPr/>
        <a:lstStyle/>
        <a:p>
          <a:endParaRPr lang="en-US"/>
        </a:p>
      </dgm:t>
    </dgm:pt>
    <dgm:pt modelId="{A7EBC0B3-361B-0949-8289-1B9B950539A4}" type="sibTrans" cxnId="{07974253-0981-B444-9295-7D9925DDD46A}">
      <dgm:prSet/>
      <dgm:spPr/>
      <dgm:t>
        <a:bodyPr/>
        <a:lstStyle/>
        <a:p>
          <a:endParaRPr lang="en-US"/>
        </a:p>
      </dgm:t>
    </dgm:pt>
    <dgm:pt modelId="{2F3837CD-A0FC-AB4B-A099-5B301AEA7516}">
      <dgm:prSet phldrT="[Text]"/>
      <dgm:spPr/>
      <dgm:t>
        <a:bodyPr/>
        <a:lstStyle/>
        <a:p>
          <a:r>
            <a:rPr lang="en-US" dirty="0"/>
            <a:t>Examples: select, filter, </a:t>
          </a:r>
          <a:r>
            <a:rPr lang="en-US" dirty="0" err="1"/>
            <a:t>groupBy</a:t>
          </a:r>
          <a:r>
            <a:rPr lang="en-US" dirty="0"/>
            <a:t>, map</a:t>
          </a:r>
        </a:p>
      </dgm:t>
    </dgm:pt>
    <dgm:pt modelId="{044EB515-023E-FE4B-AA0C-CB0CEED660DF}" type="parTrans" cxnId="{423466EF-0422-4D42-8377-56AA16F569DB}">
      <dgm:prSet/>
      <dgm:spPr/>
      <dgm:t>
        <a:bodyPr/>
        <a:lstStyle/>
        <a:p>
          <a:endParaRPr lang="en-US"/>
        </a:p>
      </dgm:t>
    </dgm:pt>
    <dgm:pt modelId="{35ADF697-4516-6B45-8C4F-AA7AAB87CE31}" type="sibTrans" cxnId="{423466EF-0422-4D42-8377-56AA16F569DB}">
      <dgm:prSet/>
      <dgm:spPr/>
      <dgm:t>
        <a:bodyPr/>
        <a:lstStyle/>
        <a:p>
          <a:endParaRPr lang="en-US"/>
        </a:p>
      </dgm:t>
    </dgm:pt>
    <dgm:pt modelId="{0CC9A223-D576-5742-A594-7528DBCB0843}">
      <dgm:prSet phldrT="[Text]"/>
      <dgm:spPr/>
      <dgm:t>
        <a:bodyPr/>
        <a:lstStyle/>
        <a:p>
          <a:r>
            <a:rPr lang="en-US" dirty="0"/>
            <a:t>Enacts a series of transformations</a:t>
          </a:r>
        </a:p>
      </dgm:t>
    </dgm:pt>
    <dgm:pt modelId="{A5C0C4D3-55AE-D34B-B6BD-2F1F713DAE8F}" type="parTrans" cxnId="{2F2BDB56-EDAF-3749-906A-410A1449A8EB}">
      <dgm:prSet/>
      <dgm:spPr/>
      <dgm:t>
        <a:bodyPr/>
        <a:lstStyle/>
        <a:p>
          <a:endParaRPr lang="en-US"/>
        </a:p>
      </dgm:t>
    </dgm:pt>
    <dgm:pt modelId="{9C29713C-6266-4544-BF47-AD5ED4226667}" type="sibTrans" cxnId="{2F2BDB56-EDAF-3749-906A-410A1449A8EB}">
      <dgm:prSet/>
      <dgm:spPr/>
      <dgm:t>
        <a:bodyPr/>
        <a:lstStyle/>
        <a:p>
          <a:endParaRPr lang="en-US"/>
        </a:p>
      </dgm:t>
    </dgm:pt>
    <dgm:pt modelId="{808C2CA3-D26A-0A44-95B3-786B13E3A521}">
      <dgm:prSet phldrT="[Text]"/>
      <dgm:spPr/>
      <dgm:t>
        <a:bodyPr/>
        <a:lstStyle/>
        <a:p>
          <a:endParaRPr lang="en-US" dirty="0"/>
        </a:p>
      </dgm:t>
    </dgm:pt>
    <dgm:pt modelId="{C95FAF94-F723-FC45-8495-431FC7DF6050}" type="parTrans" cxnId="{9575B0FC-F2BF-8E47-AC2B-7BEFBD1E31D4}">
      <dgm:prSet/>
      <dgm:spPr/>
      <dgm:t>
        <a:bodyPr/>
        <a:lstStyle/>
        <a:p>
          <a:endParaRPr lang="en-US"/>
        </a:p>
      </dgm:t>
    </dgm:pt>
    <dgm:pt modelId="{DDC87876-0E2B-BD44-AAD3-6C748C1A6D23}" type="sibTrans" cxnId="{9575B0FC-F2BF-8E47-AC2B-7BEFBD1E31D4}">
      <dgm:prSet/>
      <dgm:spPr/>
      <dgm:t>
        <a:bodyPr/>
        <a:lstStyle/>
        <a:p>
          <a:endParaRPr lang="en-US"/>
        </a:p>
      </dgm:t>
    </dgm:pt>
    <dgm:pt modelId="{EBE5D151-AC7A-AE4C-BA4D-0B2C530060D8}" type="pres">
      <dgm:prSet presAssocID="{20355E73-7381-1342-85C5-93BDB32B581F}" presName="linear" presStyleCnt="0">
        <dgm:presLayoutVars>
          <dgm:animLvl val="lvl"/>
          <dgm:resizeHandles val="exact"/>
        </dgm:presLayoutVars>
      </dgm:prSet>
      <dgm:spPr/>
    </dgm:pt>
    <dgm:pt modelId="{E285C69A-D78B-134F-9F50-6333DAE1EA07}" type="pres">
      <dgm:prSet presAssocID="{36A5409B-0F43-E645-A737-20F68428ABA0}" presName="parentText" presStyleLbl="node1" presStyleIdx="0" presStyleCnt="2">
        <dgm:presLayoutVars>
          <dgm:chMax val="0"/>
          <dgm:bulletEnabled val="1"/>
        </dgm:presLayoutVars>
      </dgm:prSet>
      <dgm:spPr/>
    </dgm:pt>
    <dgm:pt modelId="{1FE58CCE-CF3A-8149-B71A-26E057E2D051}" type="pres">
      <dgm:prSet presAssocID="{36A5409B-0F43-E645-A737-20F68428ABA0}" presName="childText" presStyleLbl="revTx" presStyleIdx="0" presStyleCnt="2">
        <dgm:presLayoutVars>
          <dgm:bulletEnabled val="1"/>
        </dgm:presLayoutVars>
      </dgm:prSet>
      <dgm:spPr/>
    </dgm:pt>
    <dgm:pt modelId="{93C83693-AEEA-8949-9F45-7D53971F7449}" type="pres">
      <dgm:prSet presAssocID="{64B4BACE-F610-424C-97A5-44808A51C4DC}" presName="parentText" presStyleLbl="node1" presStyleIdx="1" presStyleCnt="2">
        <dgm:presLayoutVars>
          <dgm:chMax val="0"/>
          <dgm:bulletEnabled val="1"/>
        </dgm:presLayoutVars>
      </dgm:prSet>
      <dgm:spPr/>
    </dgm:pt>
    <dgm:pt modelId="{1148077E-08A2-A24B-8DA7-7058345139BF}" type="pres">
      <dgm:prSet presAssocID="{64B4BACE-F610-424C-97A5-44808A51C4DC}" presName="childText" presStyleLbl="revTx" presStyleIdx="1" presStyleCnt="2">
        <dgm:presLayoutVars>
          <dgm:bulletEnabled val="1"/>
        </dgm:presLayoutVars>
      </dgm:prSet>
      <dgm:spPr/>
    </dgm:pt>
  </dgm:ptLst>
  <dgm:cxnLst>
    <dgm:cxn modelId="{45B27F16-CD28-D943-93EC-F75C7B554D1F}" type="presOf" srcId="{D1E11D9C-D7C9-8247-91AB-17B5E8B90923}" destId="{1FE58CCE-CF3A-8149-B71A-26E057E2D051}" srcOrd="0" destOrd="0" presId="urn:microsoft.com/office/officeart/2005/8/layout/vList2"/>
    <dgm:cxn modelId="{DCE6EC5E-7EAD-6941-A6F0-C9D8AF84FC99}" srcId="{20355E73-7381-1342-85C5-93BDB32B581F}" destId="{36A5409B-0F43-E645-A737-20F68428ABA0}" srcOrd="0" destOrd="0" parTransId="{4840CD4B-9FB6-6849-A29E-B05C04C6A57C}" sibTransId="{1A53BA5A-13D4-D147-984A-9080ED8E4884}"/>
    <dgm:cxn modelId="{E0EE2D6C-2B34-CB45-BF39-E3F2B98A852B}" srcId="{36A5409B-0F43-E645-A737-20F68428ABA0}" destId="{3FF4A722-E0E8-1247-828D-64CB6E64F60E}" srcOrd="2" destOrd="0" parTransId="{804E9BC3-DF2E-5640-9AB2-CF67C54E36F7}" sibTransId="{4DE0D424-BE77-3345-BFDD-4E9D8E1FCC0E}"/>
    <dgm:cxn modelId="{07974253-0981-B444-9295-7D9925DDD46A}" srcId="{64B4BACE-F610-424C-97A5-44808A51C4DC}" destId="{C123BD9D-0937-344F-8AD2-CED5A6859ABC}" srcOrd="3" destOrd="0" parTransId="{64A063F2-D74F-AA41-ABAA-03BE76D34A65}" sibTransId="{A7EBC0B3-361B-0949-8289-1B9B950539A4}"/>
    <dgm:cxn modelId="{7BCBF553-94CD-A14A-8E4E-65A5197A4788}" srcId="{36A5409B-0F43-E645-A737-20F68428ABA0}" destId="{D1E11D9C-D7C9-8247-91AB-17B5E8B90923}" srcOrd="0" destOrd="0" parTransId="{7562ADF3-DCC4-DF48-AA16-92CCFADCF797}" sibTransId="{ABC83FF0-B9C9-C947-9994-F1B86F89D686}"/>
    <dgm:cxn modelId="{23727656-6E0F-094F-A438-9831061CDF25}" srcId="{64B4BACE-F610-424C-97A5-44808A51C4DC}" destId="{B7C8CE4B-A1D2-D548-9033-23E61D2052F9}" srcOrd="1" destOrd="0" parTransId="{A8F7EA0D-16B5-9F42-9B78-6F6275E27C1D}" sibTransId="{02352D43-9498-2642-AB92-B307C7A3F3A9}"/>
    <dgm:cxn modelId="{2F2BDB56-EDAF-3749-906A-410A1449A8EB}" srcId="{64B4BACE-F610-424C-97A5-44808A51C4DC}" destId="{0CC9A223-D576-5742-A594-7528DBCB0843}" srcOrd="2" destOrd="0" parTransId="{A5C0C4D3-55AE-D34B-B6BD-2F1F713DAE8F}" sibTransId="{9C29713C-6266-4544-BF47-AD5ED4226667}"/>
    <dgm:cxn modelId="{56AE0877-4333-344B-8E87-868851B639D2}" srcId="{64B4BACE-F610-424C-97A5-44808A51C4DC}" destId="{14B9F339-94F0-904B-B68A-368D0311615A}" srcOrd="0" destOrd="0" parTransId="{D82BA2D2-12A6-6947-B547-3986453BDD9E}" sibTransId="{D15FB9EB-DDED-AD47-A87F-9A8A98E6E1BB}"/>
    <dgm:cxn modelId="{49331F78-5CB7-1749-90EA-CD0AF58E75F0}" type="presOf" srcId="{36A5409B-0F43-E645-A737-20F68428ABA0}" destId="{E285C69A-D78B-134F-9F50-6333DAE1EA07}" srcOrd="0" destOrd="0" presId="urn:microsoft.com/office/officeart/2005/8/layout/vList2"/>
    <dgm:cxn modelId="{87A66292-22B7-A54C-8369-E76664588290}" type="presOf" srcId="{C123BD9D-0937-344F-8AD2-CED5A6859ABC}" destId="{1148077E-08A2-A24B-8DA7-7058345139BF}" srcOrd="0" destOrd="3" presId="urn:microsoft.com/office/officeart/2005/8/layout/vList2"/>
    <dgm:cxn modelId="{D0E5DA94-3E60-8A4E-BE18-B147154C5B96}" srcId="{36A5409B-0F43-E645-A737-20F68428ABA0}" destId="{C89F873C-8BA3-C943-ACDE-965217DCF302}" srcOrd="1" destOrd="0" parTransId="{59067589-8A1F-5348-AF9A-887174EE065D}" sibTransId="{0B42EAA0-35CE-5B48-B711-BF0E1DEE8ABD}"/>
    <dgm:cxn modelId="{8B1F339B-0CF5-9845-BF1A-EAF015C86F95}" type="presOf" srcId="{20355E73-7381-1342-85C5-93BDB32B581F}" destId="{EBE5D151-AC7A-AE4C-BA4D-0B2C530060D8}" srcOrd="0" destOrd="0" presId="urn:microsoft.com/office/officeart/2005/8/layout/vList2"/>
    <dgm:cxn modelId="{FBAF34A0-7270-7340-ACAD-438276166379}" type="presOf" srcId="{2F3837CD-A0FC-AB4B-A099-5B301AEA7516}" destId="{1FE58CCE-CF3A-8149-B71A-26E057E2D051}" srcOrd="0" destOrd="3" presId="urn:microsoft.com/office/officeart/2005/8/layout/vList2"/>
    <dgm:cxn modelId="{F44FA6A6-359B-AE40-A7BA-7B13C48C06E2}" type="presOf" srcId="{0CC9A223-D576-5742-A594-7528DBCB0843}" destId="{1148077E-08A2-A24B-8DA7-7058345139BF}" srcOrd="0" destOrd="2" presId="urn:microsoft.com/office/officeart/2005/8/layout/vList2"/>
    <dgm:cxn modelId="{38880DAC-A68D-9547-BB86-2F19D24063A3}" type="presOf" srcId="{B7C8CE4B-A1D2-D548-9033-23E61D2052F9}" destId="{1148077E-08A2-A24B-8DA7-7058345139BF}" srcOrd="0" destOrd="1" presId="urn:microsoft.com/office/officeart/2005/8/layout/vList2"/>
    <dgm:cxn modelId="{DA5D17BA-8818-9149-97EC-7A82A8AC1E1A}" type="presOf" srcId="{C89F873C-8BA3-C943-ACDE-965217DCF302}" destId="{1FE58CCE-CF3A-8149-B71A-26E057E2D051}" srcOrd="0" destOrd="1" presId="urn:microsoft.com/office/officeart/2005/8/layout/vList2"/>
    <dgm:cxn modelId="{116CA7C5-10A4-E04C-9D12-968A967EE9CB}" type="presOf" srcId="{64B4BACE-F610-424C-97A5-44808A51C4DC}" destId="{93C83693-AEEA-8949-9F45-7D53971F7449}" srcOrd="0" destOrd="0" presId="urn:microsoft.com/office/officeart/2005/8/layout/vList2"/>
    <dgm:cxn modelId="{24A53EC8-468B-424C-BACA-930E6158DE59}" type="presOf" srcId="{14B9F339-94F0-904B-B68A-368D0311615A}" destId="{1148077E-08A2-A24B-8DA7-7058345139BF}" srcOrd="0" destOrd="0" presId="urn:microsoft.com/office/officeart/2005/8/layout/vList2"/>
    <dgm:cxn modelId="{EC4D52C9-E3F3-0C47-B32B-5E7900B09E18}" type="presOf" srcId="{3FF4A722-E0E8-1247-828D-64CB6E64F60E}" destId="{1FE58CCE-CF3A-8149-B71A-26E057E2D051}" srcOrd="0" destOrd="2" presId="urn:microsoft.com/office/officeart/2005/8/layout/vList2"/>
    <dgm:cxn modelId="{841548D6-BBCD-824A-8B34-08977FF1E53A}" type="presOf" srcId="{808C2CA3-D26A-0A44-95B3-786B13E3A521}" destId="{1FE58CCE-CF3A-8149-B71A-26E057E2D051}" srcOrd="0" destOrd="4" presId="urn:microsoft.com/office/officeart/2005/8/layout/vList2"/>
    <dgm:cxn modelId="{3167FEEB-7EA0-254B-9875-35CBDFAF6C19}" srcId="{20355E73-7381-1342-85C5-93BDB32B581F}" destId="{64B4BACE-F610-424C-97A5-44808A51C4DC}" srcOrd="1" destOrd="0" parTransId="{044CF3F5-FA0F-9E47-A9EF-8FDFD0304195}" sibTransId="{7034D471-877E-7741-A404-1CC455C73059}"/>
    <dgm:cxn modelId="{423466EF-0422-4D42-8377-56AA16F569DB}" srcId="{36A5409B-0F43-E645-A737-20F68428ABA0}" destId="{2F3837CD-A0FC-AB4B-A099-5B301AEA7516}" srcOrd="3" destOrd="0" parTransId="{044EB515-023E-FE4B-AA0C-CB0CEED660DF}" sibTransId="{35ADF697-4516-6B45-8C4F-AA7AAB87CE31}"/>
    <dgm:cxn modelId="{9575B0FC-F2BF-8E47-AC2B-7BEFBD1E31D4}" srcId="{36A5409B-0F43-E645-A737-20F68428ABA0}" destId="{808C2CA3-D26A-0A44-95B3-786B13E3A521}" srcOrd="4" destOrd="0" parTransId="{C95FAF94-F723-FC45-8495-431FC7DF6050}" sibTransId="{DDC87876-0E2B-BD44-AAD3-6C748C1A6D23}"/>
    <dgm:cxn modelId="{AD2D7A5D-C2DF-8642-A180-883A3E4612F1}" type="presParOf" srcId="{EBE5D151-AC7A-AE4C-BA4D-0B2C530060D8}" destId="{E285C69A-D78B-134F-9F50-6333DAE1EA07}" srcOrd="0" destOrd="0" presId="urn:microsoft.com/office/officeart/2005/8/layout/vList2"/>
    <dgm:cxn modelId="{D7FB5C2A-2B1E-AA47-B529-0AAC065F5158}" type="presParOf" srcId="{EBE5D151-AC7A-AE4C-BA4D-0B2C530060D8}" destId="{1FE58CCE-CF3A-8149-B71A-26E057E2D051}" srcOrd="1" destOrd="0" presId="urn:microsoft.com/office/officeart/2005/8/layout/vList2"/>
    <dgm:cxn modelId="{3B623BD9-86DF-1E40-BAF7-560E2B22E69C}" type="presParOf" srcId="{EBE5D151-AC7A-AE4C-BA4D-0B2C530060D8}" destId="{93C83693-AEEA-8949-9F45-7D53971F7449}" srcOrd="2" destOrd="0" presId="urn:microsoft.com/office/officeart/2005/8/layout/vList2"/>
    <dgm:cxn modelId="{EE96A881-B440-BB43-9D10-2E82720DA8F8}" type="presParOf" srcId="{EBE5D151-AC7A-AE4C-BA4D-0B2C530060D8}" destId="{1148077E-08A2-A24B-8DA7-7058345139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2_2" csCatId="accent2" phldr="1"/>
      <dgm:spPr/>
      <dgm:t>
        <a:bodyPr/>
        <a:lstStyle/>
        <a:p>
          <a:endParaRPr lang="en-US"/>
        </a:p>
      </dgm:t>
    </dgm:pt>
    <dgm:pt modelId="{D8F9282E-0ADD-0D4B-A823-E3598B374FB7}">
      <dgm:prSet phldrT="[Text]"/>
      <dgm:spPr/>
      <dgm:t>
        <a:bodyPr/>
        <a:lstStyle/>
        <a:p>
          <a:r>
            <a:rPr lang="en-US" dirty="0"/>
            <a:t>Dummy code categorical features</a:t>
          </a:r>
        </a:p>
        <a:p>
          <a:r>
            <a:rPr lang="en-US" dirty="0"/>
            <a:t>[</a:t>
          </a:r>
          <a:r>
            <a:rPr lang="en-US" dirty="0" err="1"/>
            <a:t>OneHotEncoder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Assemble data into a series of vectors</a:t>
          </a:r>
        </a:p>
        <a:p>
          <a:r>
            <a:rPr lang="en-US" dirty="0"/>
            <a:t>[</a:t>
          </a:r>
          <a:r>
            <a:rPr lang="en-US" dirty="0" err="1"/>
            <a:t>VectorAssembler</a:t>
          </a:r>
          <a:r>
            <a:rPr lang="en-US" dirty="0"/>
            <a:t>]</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Scale features [</a:t>
          </a:r>
          <a:r>
            <a:rPr lang="en-US" dirty="0" err="1"/>
            <a:t>StandardScaler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Prepare pipeline</a:t>
          </a:r>
        </a:p>
        <a:p>
          <a:r>
            <a:rPr lang="en-US" dirty="0"/>
            <a:t>[</a:t>
          </a:r>
          <a:r>
            <a:rPr lang="en-US" dirty="0" err="1"/>
            <a:t>pipeline.fit</a:t>
          </a:r>
          <a:r>
            <a:rPr lang="en-US" dirty="0"/>
            <a:t>(dataset)]</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pipeline</a:t>
          </a:r>
        </a:p>
        <a:p>
          <a:r>
            <a:rPr lang="en-US" dirty="0"/>
            <a:t>[</a:t>
          </a:r>
          <a:r>
            <a:rPr lang="en-US" dirty="0" err="1"/>
            <a:t>pipelinemodel</a:t>
          </a:r>
          <a:r>
            <a:rPr lang="en-US" dirty="0"/>
            <a:t>.</a:t>
          </a:r>
        </a:p>
        <a:p>
          <a:r>
            <a:rPr lang="en-US" dirty="0"/>
            <a:t>transform(dataset)]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Define which columns are  categorical and numerical</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6">
        <dgm:presLayoutVars>
          <dgm:bulletEnabled val="1"/>
        </dgm:presLayoutVars>
      </dgm:prSet>
      <dgm:spPr/>
    </dgm:pt>
    <dgm:pt modelId="{CA0D33D5-C234-864C-B360-438E19E70074}" type="pres">
      <dgm:prSet presAssocID="{42EF4C51-91AF-0C47-B323-2BCC94A29326}" presName="sibTrans" presStyleLbl="sibTrans2D1" presStyleIdx="0" presStyleCnt="5"/>
      <dgm:spPr/>
    </dgm:pt>
    <dgm:pt modelId="{99B6C616-D8B0-FB41-A5CF-00D3C159AA27}" type="pres">
      <dgm:prSet presAssocID="{42EF4C51-91AF-0C47-B323-2BCC94A29326}" presName="connectorText" presStyleLbl="sibTrans2D1" presStyleIdx="0" presStyleCnt="5"/>
      <dgm:spPr/>
    </dgm:pt>
    <dgm:pt modelId="{DA5059B0-ED56-7D40-B5B5-762EC2146227}" type="pres">
      <dgm:prSet presAssocID="{D8F9282E-0ADD-0D4B-A823-E3598B374FB7}" presName="node" presStyleLbl="node1" presStyleIdx="1" presStyleCnt="6">
        <dgm:presLayoutVars>
          <dgm:bulletEnabled val="1"/>
        </dgm:presLayoutVars>
      </dgm:prSet>
      <dgm:spPr/>
    </dgm:pt>
    <dgm:pt modelId="{E840A313-C0DC-7548-BE20-A5CFE4EF33F6}" type="pres">
      <dgm:prSet presAssocID="{703243B7-5D3B-8B42-9241-986A2FFAF9AB}" presName="sibTrans" presStyleLbl="sibTrans2D1" presStyleIdx="1" presStyleCnt="5"/>
      <dgm:spPr/>
    </dgm:pt>
    <dgm:pt modelId="{A3021CDE-C8C0-9842-9CB1-B1B90CD8FDC5}" type="pres">
      <dgm:prSet presAssocID="{703243B7-5D3B-8B42-9241-986A2FFAF9AB}" presName="connectorText" presStyleLbl="sibTrans2D1" presStyleIdx="1" presStyleCnt="5"/>
      <dgm:spPr/>
    </dgm:pt>
    <dgm:pt modelId="{FDECE679-8848-774E-8F20-3A48F6472EE2}" type="pres">
      <dgm:prSet presAssocID="{290CF2E4-5EF3-7A44-BC7D-A06FB525416A}" presName="node" presStyleLbl="node1" presStyleIdx="2" presStyleCnt="6">
        <dgm:presLayoutVars>
          <dgm:bulletEnabled val="1"/>
        </dgm:presLayoutVars>
      </dgm:prSet>
      <dgm:spPr/>
    </dgm:pt>
    <dgm:pt modelId="{744CE9DB-8D23-4F4D-9A14-53DF1E668144}" type="pres">
      <dgm:prSet presAssocID="{36BFCB32-DE42-7148-83DA-6250F5611B8B}" presName="sibTrans" presStyleLbl="sibTrans2D1" presStyleIdx="2" presStyleCnt="5"/>
      <dgm:spPr/>
    </dgm:pt>
    <dgm:pt modelId="{E815C0B9-64E9-DA42-88AF-995B8027C301}" type="pres">
      <dgm:prSet presAssocID="{36BFCB32-DE42-7148-83DA-6250F5611B8B}" presName="connectorText" presStyleLbl="sibTrans2D1" presStyleIdx="2" presStyleCnt="5"/>
      <dgm:spPr/>
    </dgm:pt>
    <dgm:pt modelId="{24C5571E-66EF-2240-8F26-D2DD7A7312AF}" type="pres">
      <dgm:prSet presAssocID="{A0E4A374-7485-064D-BE60-CC155262FCA8}" presName="node" presStyleLbl="node1" presStyleIdx="3" presStyleCnt="6">
        <dgm:presLayoutVars>
          <dgm:bulletEnabled val="1"/>
        </dgm:presLayoutVars>
      </dgm:prSet>
      <dgm:spPr/>
    </dgm:pt>
    <dgm:pt modelId="{AE5CEAC7-BEA8-F24C-8F77-0AC0A09CF085}" type="pres">
      <dgm:prSet presAssocID="{52A58059-282E-0445-92A1-822343796C60}" presName="sibTrans" presStyleLbl="sibTrans2D1" presStyleIdx="3" presStyleCnt="5"/>
      <dgm:spPr/>
    </dgm:pt>
    <dgm:pt modelId="{3AA392AA-230A-204D-B472-8C33A2B6581C}" type="pres">
      <dgm:prSet presAssocID="{52A58059-282E-0445-92A1-822343796C60}" presName="connectorText" presStyleLbl="sibTrans2D1" presStyleIdx="3" presStyleCnt="5"/>
      <dgm:spPr/>
    </dgm:pt>
    <dgm:pt modelId="{045219E7-37FC-5B4B-99DB-84997094BFC0}" type="pres">
      <dgm:prSet presAssocID="{CDFD2CE2-D41F-E14E-B038-102FAB159DF2}" presName="node" presStyleLbl="node1" presStyleIdx="4" presStyleCnt="6">
        <dgm:presLayoutVars>
          <dgm:bulletEnabled val="1"/>
        </dgm:presLayoutVars>
      </dgm:prSet>
      <dgm:spPr/>
    </dgm:pt>
    <dgm:pt modelId="{A7DF1A5A-9433-0044-9F8F-4C2EE9FD8B60}" type="pres">
      <dgm:prSet presAssocID="{969887AF-F9E1-4D49-944F-771785A49C17}" presName="sibTrans" presStyleLbl="sibTrans2D1" presStyleIdx="4" presStyleCnt="5"/>
      <dgm:spPr/>
    </dgm:pt>
    <dgm:pt modelId="{4D88004D-7660-DA41-B20D-850EA242D692}" type="pres">
      <dgm:prSet presAssocID="{969887AF-F9E1-4D49-944F-771785A49C17}" presName="connectorText" presStyleLbl="sibTrans2D1" presStyleIdx="4" presStyleCnt="5"/>
      <dgm:spPr/>
    </dgm:pt>
    <dgm:pt modelId="{A07EE207-4E79-8744-AAE2-4D158B871254}" type="pres">
      <dgm:prSet presAssocID="{C7099063-A3FC-644A-B66E-D1F87EA367E6}" presName="node" presStyleLbl="node1" presStyleIdx="5" presStyleCnt="6">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D8F9282E-0ADD-0D4B-A823-E3598B374FB7}">
      <dgm:prSet phldrT="[Text]"/>
      <dgm:spPr/>
      <dgm:t>
        <a:bodyPr/>
        <a:lstStyle/>
        <a:p>
          <a:r>
            <a:rPr lang="en-US" dirty="0">
              <a:solidFill>
                <a:schemeClr val="bg2"/>
              </a:solidFill>
            </a:rPr>
            <a:t>Define parameter grid</a:t>
          </a:r>
        </a:p>
        <a:p>
          <a:r>
            <a:rPr lang="en-US" dirty="0">
              <a:solidFill>
                <a:schemeClr val="bg2"/>
              </a:solidFill>
            </a:rPr>
            <a:t>[</a:t>
          </a:r>
          <a:r>
            <a:rPr lang="en-US" dirty="0" err="1">
              <a:solidFill>
                <a:schemeClr val="bg2"/>
              </a:solidFill>
            </a:rPr>
            <a:t>ParamGridBuilder</a:t>
          </a:r>
          <a:r>
            <a:rPr lang="en-US" dirty="0">
              <a:solidFill>
                <a:schemeClr val="bg2"/>
              </a:solidFill>
            </a:rPr>
            <a:t>]</a:t>
          </a:r>
        </a:p>
      </dgm:t>
    </dgm:pt>
    <dgm:pt modelId="{BD93F0A6-3774-A04B-8A03-09818022D764}" type="parTrans" cxnId="{71516742-BB23-CD4C-B664-E18E0EFFE72E}">
      <dgm:prSet/>
      <dgm:spPr/>
      <dgm:t>
        <a:bodyPr/>
        <a:lstStyle/>
        <a:p>
          <a:endParaRPr lang="en-US">
            <a:solidFill>
              <a:schemeClr val="bg2"/>
            </a:solidFill>
          </a:endParaRPr>
        </a:p>
      </dgm:t>
    </dgm:pt>
    <dgm:pt modelId="{703243B7-5D3B-8B42-9241-986A2FFAF9AB}" type="sibTrans" cxnId="{71516742-BB23-CD4C-B664-E18E0EFFE72E}">
      <dgm:prSet/>
      <dgm:spPr/>
      <dgm:t>
        <a:bodyPr/>
        <a:lstStyle/>
        <a:p>
          <a:endParaRPr lang="en-US">
            <a:solidFill>
              <a:schemeClr val="bg2"/>
            </a:solidFill>
          </a:endParaRPr>
        </a:p>
      </dgm:t>
    </dgm:pt>
    <dgm:pt modelId="{290CF2E4-5EF3-7A44-BC7D-A06FB525416A}">
      <dgm:prSet phldrT="[Text]"/>
      <dgm:spPr/>
      <dgm:t>
        <a:bodyPr/>
        <a:lstStyle/>
        <a:p>
          <a:r>
            <a:rPr lang="en-US" dirty="0">
              <a:solidFill>
                <a:schemeClr val="bg2"/>
              </a:solidFill>
            </a:rPr>
            <a:t>Define evaluation method</a:t>
          </a:r>
        </a:p>
        <a:p>
          <a:r>
            <a:rPr lang="en-US" dirty="0">
              <a:solidFill>
                <a:schemeClr val="bg2"/>
              </a:solidFill>
            </a:rPr>
            <a:t>[</a:t>
          </a:r>
          <a:r>
            <a:rPr lang="en-US" dirty="0" err="1">
              <a:solidFill>
                <a:schemeClr val="bg2"/>
              </a:solidFill>
            </a:rPr>
            <a:t>BinaryClassification</a:t>
          </a:r>
          <a:endParaRPr lang="en-US" dirty="0">
            <a:solidFill>
              <a:schemeClr val="bg2"/>
            </a:solidFill>
          </a:endParaRPr>
        </a:p>
        <a:p>
          <a:r>
            <a:rPr lang="en-US" dirty="0">
              <a:solidFill>
                <a:schemeClr val="bg2"/>
              </a:solidFill>
            </a:rPr>
            <a:t>Evaluator]</a:t>
          </a:r>
        </a:p>
      </dgm:t>
    </dgm:pt>
    <dgm:pt modelId="{99E7FBF7-0B06-024D-A5F6-BB3E398156C4}" type="parTrans" cxnId="{4695C80A-977B-884F-89AD-65B77B7A2A14}">
      <dgm:prSet/>
      <dgm:spPr/>
      <dgm:t>
        <a:bodyPr/>
        <a:lstStyle/>
        <a:p>
          <a:endParaRPr lang="en-US">
            <a:solidFill>
              <a:schemeClr val="bg2"/>
            </a:solidFill>
          </a:endParaRPr>
        </a:p>
      </dgm:t>
    </dgm:pt>
    <dgm:pt modelId="{36BFCB32-DE42-7148-83DA-6250F5611B8B}" type="sibTrans" cxnId="{4695C80A-977B-884F-89AD-65B77B7A2A14}">
      <dgm:prSet/>
      <dgm:spPr/>
      <dgm:t>
        <a:bodyPr/>
        <a:lstStyle/>
        <a:p>
          <a:endParaRPr lang="en-US">
            <a:solidFill>
              <a:schemeClr val="bg2"/>
            </a:solidFill>
          </a:endParaRPr>
        </a:p>
      </dgm:t>
    </dgm:pt>
    <dgm:pt modelId="{A0E4A374-7485-064D-BE60-CC155262FCA8}">
      <dgm:prSet phldrT="[Text]"/>
      <dgm:spPr/>
      <dgm:t>
        <a:bodyPr/>
        <a:lstStyle/>
        <a:p>
          <a:r>
            <a:rPr lang="en-US" dirty="0">
              <a:solidFill>
                <a:schemeClr val="bg2"/>
              </a:solidFill>
            </a:rPr>
            <a:t>Define cross-validation method</a:t>
          </a:r>
        </a:p>
        <a:p>
          <a:r>
            <a:rPr lang="en-US" dirty="0">
              <a:solidFill>
                <a:schemeClr val="bg2"/>
              </a:solidFill>
            </a:rPr>
            <a:t>[</a:t>
          </a:r>
          <a:r>
            <a:rPr lang="en-US" dirty="0" err="1">
              <a:solidFill>
                <a:schemeClr val="bg2"/>
              </a:solidFill>
            </a:rPr>
            <a:t>CrossValidator</a:t>
          </a:r>
          <a:r>
            <a:rPr lang="en-US" dirty="0">
              <a:solidFill>
                <a:schemeClr val="bg2"/>
              </a:solidFill>
            </a:rPr>
            <a:t>]</a:t>
          </a:r>
        </a:p>
      </dgm:t>
    </dgm:pt>
    <dgm:pt modelId="{FC0E27CA-BAA3-D449-BAC3-5CACA52F70D7}" type="parTrans" cxnId="{F5CA15C9-84B8-8946-ACB0-E9E1DE3FADDB}">
      <dgm:prSet/>
      <dgm:spPr/>
      <dgm:t>
        <a:bodyPr/>
        <a:lstStyle/>
        <a:p>
          <a:endParaRPr lang="en-US">
            <a:solidFill>
              <a:schemeClr val="bg2"/>
            </a:solidFill>
          </a:endParaRPr>
        </a:p>
      </dgm:t>
    </dgm:pt>
    <dgm:pt modelId="{52A58059-282E-0445-92A1-822343796C60}" type="sibTrans" cxnId="{F5CA15C9-84B8-8946-ACB0-E9E1DE3FADDB}">
      <dgm:prSet/>
      <dgm:spPr/>
      <dgm:t>
        <a:bodyPr/>
        <a:lstStyle/>
        <a:p>
          <a:endParaRPr lang="en-US">
            <a:solidFill>
              <a:schemeClr val="bg2"/>
            </a:solidFill>
          </a:endParaRPr>
        </a:p>
      </dgm:t>
    </dgm:pt>
    <dgm:pt modelId="{CDFD2CE2-D41F-E14E-B038-102FAB159DF2}">
      <dgm:prSet phldrT="[Text]"/>
      <dgm:spPr/>
      <dgm:t>
        <a:bodyPr/>
        <a:lstStyle/>
        <a:p>
          <a:r>
            <a:rPr lang="en-US" dirty="0">
              <a:solidFill>
                <a:schemeClr val="bg2"/>
              </a:solidFill>
            </a:rPr>
            <a:t>Fit model</a:t>
          </a:r>
        </a:p>
        <a:p>
          <a:r>
            <a:rPr lang="en-US" dirty="0">
              <a:solidFill>
                <a:schemeClr val="bg2"/>
              </a:solidFill>
            </a:rPr>
            <a:t>[</a:t>
          </a:r>
          <a:r>
            <a:rPr lang="en-US" dirty="0" err="1">
              <a:solidFill>
                <a:schemeClr val="bg2"/>
              </a:solidFill>
            </a:rPr>
            <a:t>cv.fit</a:t>
          </a:r>
          <a:r>
            <a:rPr lang="en-US" dirty="0">
              <a:solidFill>
                <a:schemeClr val="bg2"/>
              </a:solidFill>
            </a:rPr>
            <a:t>(train)]</a:t>
          </a:r>
        </a:p>
      </dgm:t>
    </dgm:pt>
    <dgm:pt modelId="{45CFA40F-0FFB-C44B-9409-9620EC58993C}" type="parTrans" cxnId="{E3CCC719-8B5A-854B-AC9E-4E0CD801BE97}">
      <dgm:prSet/>
      <dgm:spPr/>
      <dgm:t>
        <a:bodyPr/>
        <a:lstStyle/>
        <a:p>
          <a:endParaRPr lang="en-US">
            <a:solidFill>
              <a:schemeClr val="bg2"/>
            </a:solidFill>
          </a:endParaRPr>
        </a:p>
      </dgm:t>
    </dgm:pt>
    <dgm:pt modelId="{969887AF-F9E1-4D49-944F-771785A49C17}" type="sibTrans" cxnId="{E3CCC719-8B5A-854B-AC9E-4E0CD801BE97}">
      <dgm:prSet/>
      <dgm:spPr/>
      <dgm:t>
        <a:bodyPr/>
        <a:lstStyle/>
        <a:p>
          <a:endParaRPr lang="en-US">
            <a:solidFill>
              <a:schemeClr val="bg2"/>
            </a:solidFill>
          </a:endParaRPr>
        </a:p>
      </dgm:t>
    </dgm:pt>
    <dgm:pt modelId="{C7099063-A3FC-644A-B66E-D1F87EA367E6}">
      <dgm:prSet phldrT="[Text]"/>
      <dgm:spPr/>
      <dgm:t>
        <a:bodyPr/>
        <a:lstStyle/>
        <a:p>
          <a:r>
            <a:rPr lang="en-US" dirty="0">
              <a:solidFill>
                <a:schemeClr val="bg2"/>
              </a:solidFill>
            </a:rPr>
            <a:t>Transform data through model</a:t>
          </a:r>
        </a:p>
        <a:p>
          <a:r>
            <a:rPr lang="en-US" dirty="0">
              <a:solidFill>
                <a:schemeClr val="bg2"/>
              </a:solidFill>
            </a:rPr>
            <a:t>[</a:t>
          </a:r>
          <a:r>
            <a:rPr lang="en-US" dirty="0" err="1">
              <a:solidFill>
                <a:schemeClr val="bg2"/>
              </a:solidFill>
            </a:rPr>
            <a:t>cvModel.transform</a:t>
          </a:r>
          <a:r>
            <a:rPr lang="en-US" dirty="0">
              <a:solidFill>
                <a:schemeClr val="bg2"/>
              </a:solidFill>
            </a:rPr>
            <a:t>(test)]</a:t>
          </a:r>
        </a:p>
      </dgm:t>
    </dgm:pt>
    <dgm:pt modelId="{7C445412-EB29-C940-9732-975DD2DD40D6}" type="parTrans" cxnId="{FF632097-6E6A-8041-B0B1-1D0AE8735823}">
      <dgm:prSet/>
      <dgm:spPr/>
      <dgm:t>
        <a:bodyPr/>
        <a:lstStyle/>
        <a:p>
          <a:endParaRPr lang="en-US">
            <a:solidFill>
              <a:schemeClr val="bg2"/>
            </a:solidFill>
          </a:endParaRPr>
        </a:p>
      </dgm:t>
    </dgm:pt>
    <dgm:pt modelId="{29097C96-F563-A348-9533-B23AC032EACC}" type="sibTrans" cxnId="{FF632097-6E6A-8041-B0B1-1D0AE8735823}">
      <dgm:prSet/>
      <dgm:spPr/>
      <dgm:t>
        <a:bodyPr/>
        <a:lstStyle/>
        <a:p>
          <a:endParaRPr lang="en-US">
            <a:solidFill>
              <a:schemeClr val="bg2"/>
            </a:solidFill>
          </a:endParaRPr>
        </a:p>
      </dgm:t>
    </dgm:pt>
    <dgm:pt modelId="{FC0BC81B-14AE-1245-957B-D5EBB1159E42}">
      <dgm:prSet phldrT="[Text]"/>
      <dgm:spPr/>
      <dgm:t>
        <a:bodyPr/>
        <a:lstStyle/>
        <a:p>
          <a:r>
            <a:rPr lang="en-US" dirty="0">
              <a:solidFill>
                <a:schemeClr val="bg2"/>
              </a:solidFill>
            </a:rPr>
            <a:t>Initialize ML algorithm object</a:t>
          </a:r>
        </a:p>
        <a:p>
          <a:r>
            <a:rPr lang="en-US" dirty="0">
              <a:solidFill>
                <a:schemeClr val="bg2"/>
              </a:solidFill>
            </a:rPr>
            <a:t>[</a:t>
          </a:r>
          <a:r>
            <a:rPr lang="en-US" dirty="0" err="1">
              <a:solidFill>
                <a:schemeClr val="bg2"/>
              </a:solidFill>
            </a:rPr>
            <a:t>LogisticRegression</a:t>
          </a:r>
          <a:r>
            <a:rPr lang="en-US" dirty="0">
              <a:solidFill>
                <a:schemeClr val="bg2"/>
              </a:solidFill>
            </a:rPr>
            <a:t>]</a:t>
          </a:r>
        </a:p>
      </dgm:t>
    </dgm:pt>
    <dgm:pt modelId="{1323B2EA-6B43-7148-9D29-06C7C48E8EBE}" type="parTrans" cxnId="{BA8AA12F-F04E-3040-8BD3-B735753D6AA2}">
      <dgm:prSet/>
      <dgm:spPr/>
      <dgm:t>
        <a:bodyPr/>
        <a:lstStyle/>
        <a:p>
          <a:endParaRPr lang="en-US">
            <a:solidFill>
              <a:schemeClr val="bg2"/>
            </a:solidFill>
          </a:endParaRPr>
        </a:p>
      </dgm:t>
    </dgm:pt>
    <dgm:pt modelId="{42EF4C51-91AF-0C47-B323-2BCC94A29326}" type="sibTrans" cxnId="{BA8AA12F-F04E-3040-8BD3-B735753D6AA2}">
      <dgm:prSet/>
      <dgm:spPr/>
      <dgm:t>
        <a:bodyPr/>
        <a:lstStyle/>
        <a:p>
          <a:endParaRPr lang="en-US">
            <a:solidFill>
              <a:schemeClr val="bg2"/>
            </a:solidFill>
          </a:endParaRPr>
        </a:p>
      </dgm:t>
    </dgm:pt>
    <dgm:pt modelId="{B8492D6F-0AFF-394A-A0C5-795EB5274784}">
      <dgm:prSet phldrT="[Text]"/>
      <dgm:spPr/>
      <dgm:t>
        <a:bodyPr/>
        <a:lstStyle/>
        <a:p>
          <a:r>
            <a:rPr lang="en-US" dirty="0">
              <a:solidFill>
                <a:schemeClr val="bg2"/>
              </a:solidFill>
            </a:rPr>
            <a:t>Evaluate model</a:t>
          </a:r>
        </a:p>
        <a:p>
          <a:r>
            <a:rPr lang="en-US" dirty="0">
              <a:solidFill>
                <a:schemeClr val="bg2"/>
              </a:solidFill>
            </a:rPr>
            <a:t>[evaluator.</a:t>
          </a:r>
        </a:p>
        <a:p>
          <a:r>
            <a:rPr lang="en-US" dirty="0">
              <a:solidFill>
                <a:schemeClr val="bg2"/>
              </a:solidFill>
            </a:rPr>
            <a:t>evaluate(predictions)]</a:t>
          </a:r>
        </a:p>
      </dgm:t>
    </dgm:pt>
    <dgm:pt modelId="{4596A486-A9B9-8F48-B7B7-8D1C1243E852}" type="parTrans" cxnId="{2E49271F-6B72-1249-A2E2-44E73C154514}">
      <dgm:prSet/>
      <dgm:spPr/>
      <dgm:t>
        <a:bodyPr/>
        <a:lstStyle/>
        <a:p>
          <a:endParaRPr lang="en-US">
            <a:solidFill>
              <a:schemeClr val="bg2"/>
            </a:solidFill>
          </a:endParaRPr>
        </a:p>
      </dgm:t>
    </dgm:pt>
    <dgm:pt modelId="{709D46F3-7838-9847-9E0C-EEA0E1A2FC66}" type="sibTrans" cxnId="{2E49271F-6B72-1249-A2E2-44E73C154514}">
      <dgm:prSet/>
      <dgm:spPr/>
      <dgm:t>
        <a:bodyPr/>
        <a:lstStyle/>
        <a:p>
          <a:endParaRPr lang="en-US">
            <a:solidFill>
              <a:schemeClr val="bg2"/>
            </a:solidFill>
          </a:endParaRPr>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7">
        <dgm:presLayoutVars>
          <dgm:bulletEnabled val="1"/>
        </dgm:presLayoutVars>
      </dgm:prSet>
      <dgm:spPr/>
    </dgm:pt>
    <dgm:pt modelId="{CA0D33D5-C234-864C-B360-438E19E70074}" type="pres">
      <dgm:prSet presAssocID="{42EF4C51-91AF-0C47-B323-2BCC94A29326}" presName="sibTrans" presStyleLbl="sibTrans2D1" presStyleIdx="0" presStyleCnt="6"/>
      <dgm:spPr/>
    </dgm:pt>
    <dgm:pt modelId="{99B6C616-D8B0-FB41-A5CF-00D3C159AA27}" type="pres">
      <dgm:prSet presAssocID="{42EF4C51-91AF-0C47-B323-2BCC94A29326}" presName="connectorText" presStyleLbl="sibTrans2D1" presStyleIdx="0" presStyleCnt="6"/>
      <dgm:spPr/>
    </dgm:pt>
    <dgm:pt modelId="{DA5059B0-ED56-7D40-B5B5-762EC2146227}" type="pres">
      <dgm:prSet presAssocID="{D8F9282E-0ADD-0D4B-A823-E3598B374FB7}" presName="node" presStyleLbl="node1" presStyleIdx="1" presStyleCnt="7">
        <dgm:presLayoutVars>
          <dgm:bulletEnabled val="1"/>
        </dgm:presLayoutVars>
      </dgm:prSet>
      <dgm:spPr/>
    </dgm:pt>
    <dgm:pt modelId="{E840A313-C0DC-7548-BE20-A5CFE4EF33F6}" type="pres">
      <dgm:prSet presAssocID="{703243B7-5D3B-8B42-9241-986A2FFAF9AB}" presName="sibTrans" presStyleLbl="sibTrans2D1" presStyleIdx="1" presStyleCnt="6"/>
      <dgm:spPr/>
    </dgm:pt>
    <dgm:pt modelId="{A3021CDE-C8C0-9842-9CB1-B1B90CD8FDC5}" type="pres">
      <dgm:prSet presAssocID="{703243B7-5D3B-8B42-9241-986A2FFAF9AB}" presName="connectorText" presStyleLbl="sibTrans2D1" presStyleIdx="1" presStyleCnt="6"/>
      <dgm:spPr/>
    </dgm:pt>
    <dgm:pt modelId="{FDECE679-8848-774E-8F20-3A48F6472EE2}" type="pres">
      <dgm:prSet presAssocID="{290CF2E4-5EF3-7A44-BC7D-A06FB525416A}" presName="node" presStyleLbl="node1" presStyleIdx="2" presStyleCnt="7">
        <dgm:presLayoutVars>
          <dgm:bulletEnabled val="1"/>
        </dgm:presLayoutVars>
      </dgm:prSet>
      <dgm:spPr/>
    </dgm:pt>
    <dgm:pt modelId="{744CE9DB-8D23-4F4D-9A14-53DF1E668144}" type="pres">
      <dgm:prSet presAssocID="{36BFCB32-DE42-7148-83DA-6250F5611B8B}" presName="sibTrans" presStyleLbl="sibTrans2D1" presStyleIdx="2" presStyleCnt="6"/>
      <dgm:spPr/>
    </dgm:pt>
    <dgm:pt modelId="{E815C0B9-64E9-DA42-88AF-995B8027C301}" type="pres">
      <dgm:prSet presAssocID="{36BFCB32-DE42-7148-83DA-6250F5611B8B}" presName="connectorText" presStyleLbl="sibTrans2D1" presStyleIdx="2" presStyleCnt="6"/>
      <dgm:spPr/>
    </dgm:pt>
    <dgm:pt modelId="{24C5571E-66EF-2240-8F26-D2DD7A7312AF}" type="pres">
      <dgm:prSet presAssocID="{A0E4A374-7485-064D-BE60-CC155262FCA8}" presName="node" presStyleLbl="node1" presStyleIdx="3" presStyleCnt="7">
        <dgm:presLayoutVars>
          <dgm:bulletEnabled val="1"/>
        </dgm:presLayoutVars>
      </dgm:prSet>
      <dgm:spPr/>
    </dgm:pt>
    <dgm:pt modelId="{AE5CEAC7-BEA8-F24C-8F77-0AC0A09CF085}" type="pres">
      <dgm:prSet presAssocID="{52A58059-282E-0445-92A1-822343796C60}" presName="sibTrans" presStyleLbl="sibTrans2D1" presStyleIdx="3" presStyleCnt="6"/>
      <dgm:spPr/>
    </dgm:pt>
    <dgm:pt modelId="{3AA392AA-230A-204D-B472-8C33A2B6581C}" type="pres">
      <dgm:prSet presAssocID="{52A58059-282E-0445-92A1-822343796C60}" presName="connectorText" presStyleLbl="sibTrans2D1" presStyleIdx="3" presStyleCnt="6"/>
      <dgm:spPr/>
    </dgm:pt>
    <dgm:pt modelId="{045219E7-37FC-5B4B-99DB-84997094BFC0}" type="pres">
      <dgm:prSet presAssocID="{CDFD2CE2-D41F-E14E-B038-102FAB159DF2}" presName="node" presStyleLbl="node1" presStyleIdx="4" presStyleCnt="7">
        <dgm:presLayoutVars>
          <dgm:bulletEnabled val="1"/>
        </dgm:presLayoutVars>
      </dgm:prSet>
      <dgm:spPr/>
    </dgm:pt>
    <dgm:pt modelId="{A7DF1A5A-9433-0044-9F8F-4C2EE9FD8B60}" type="pres">
      <dgm:prSet presAssocID="{969887AF-F9E1-4D49-944F-771785A49C17}" presName="sibTrans" presStyleLbl="sibTrans2D1" presStyleIdx="4" presStyleCnt="6"/>
      <dgm:spPr/>
    </dgm:pt>
    <dgm:pt modelId="{4D88004D-7660-DA41-B20D-850EA242D692}" type="pres">
      <dgm:prSet presAssocID="{969887AF-F9E1-4D49-944F-771785A49C17}" presName="connectorText" presStyleLbl="sibTrans2D1" presStyleIdx="4" presStyleCnt="6"/>
      <dgm:spPr/>
    </dgm:pt>
    <dgm:pt modelId="{A07EE207-4E79-8744-AAE2-4D158B871254}" type="pres">
      <dgm:prSet presAssocID="{C7099063-A3FC-644A-B66E-D1F87EA367E6}" presName="node" presStyleLbl="node1" presStyleIdx="5" presStyleCnt="7">
        <dgm:presLayoutVars>
          <dgm:bulletEnabled val="1"/>
        </dgm:presLayoutVars>
      </dgm:prSet>
      <dgm:spPr/>
    </dgm:pt>
    <dgm:pt modelId="{622E097F-3B04-4846-BD22-1E631A2BC97B}" type="pres">
      <dgm:prSet presAssocID="{29097C96-F563-A348-9533-B23AC032EACC}" presName="sibTrans" presStyleLbl="sibTrans2D1" presStyleIdx="5" presStyleCnt="6"/>
      <dgm:spPr/>
    </dgm:pt>
    <dgm:pt modelId="{79B42D75-1EBE-CA4D-AF6F-337BE8FD5CC5}" type="pres">
      <dgm:prSet presAssocID="{29097C96-F563-A348-9533-B23AC032EACC}" presName="connectorText" presStyleLbl="sibTrans2D1" presStyleIdx="5" presStyleCnt="6"/>
      <dgm:spPr/>
    </dgm:pt>
    <dgm:pt modelId="{A321D88E-F8CD-3942-A52C-684A44FA749D}" type="pres">
      <dgm:prSet presAssocID="{B8492D6F-0AFF-394A-A0C5-795EB5274784}" presName="node" presStyleLbl="node1" presStyleIdx="6" presStyleCnt="7">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2E49271F-6B72-1249-A2E2-44E73C154514}" srcId="{8C1401CF-1B94-B44A-9284-05F510B39B51}" destId="{B8492D6F-0AFF-394A-A0C5-795EB5274784}" srcOrd="6" destOrd="0" parTransId="{4596A486-A9B9-8F48-B7B7-8D1C1243E852}" sibTransId="{709D46F3-7838-9847-9E0C-EEA0E1A2FC66}"/>
    <dgm:cxn modelId="{A90CD627-4079-D34C-91A4-7C3621568B5B}" type="presOf" srcId="{29097C96-F563-A348-9533-B23AC032EACC}" destId="{622E097F-3B04-4846-BD22-1E631A2BC97B}" srcOrd="0" destOrd="0" presId="urn:microsoft.com/office/officeart/2005/8/layout/process5"/>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DF5F08B4-4E69-2446-B46B-ED5F9843E927}" type="presOf" srcId="{29097C96-F563-A348-9533-B23AC032EACC}" destId="{79B42D75-1EBE-CA4D-AF6F-337BE8FD5CC5}" srcOrd="1"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F33A28FD-10C5-1E41-96C4-7771BA5514D4}" type="presOf" srcId="{B8492D6F-0AFF-394A-A0C5-795EB5274784}" destId="{A321D88E-F8CD-3942-A52C-684A44FA749D}" srcOrd="0"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 modelId="{8A83311D-33D1-7649-A604-E0AEA0E2E30C}" type="presParOf" srcId="{175F600B-71CD-CF44-BABB-75D0878FF5C3}" destId="{622E097F-3B04-4846-BD22-1E631A2BC97B}" srcOrd="11" destOrd="0" presId="urn:microsoft.com/office/officeart/2005/8/layout/process5"/>
    <dgm:cxn modelId="{ABBA9850-A996-6346-AC31-D4DB063516F8}" type="presParOf" srcId="{622E097F-3B04-4846-BD22-1E631A2BC97B}" destId="{79B42D75-1EBE-CA4D-AF6F-337BE8FD5CC5}" srcOrd="0" destOrd="0" presId="urn:microsoft.com/office/officeart/2005/8/layout/process5"/>
    <dgm:cxn modelId="{DCA09D83-A83D-9A41-B90A-A1AE9D85E759}" type="presParOf" srcId="{175F600B-71CD-CF44-BABB-75D0878FF5C3}" destId="{A321D88E-F8CD-3942-A52C-684A44FA749D}"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8179CE-B6FC-4776-83E1-D03AE9E7348A}" type="doc">
      <dgm:prSet loTypeId="urn:microsoft.com/office/officeart/2005/8/layout/process4" loCatId="process" qsTypeId="urn:microsoft.com/office/officeart/2005/8/quickstyle/simple1" qsCatId="simple" csTypeId="urn:microsoft.com/office/officeart/2005/8/colors/colorful4" csCatId="colorful" phldr="1"/>
      <dgm:spPr/>
    </dgm:pt>
    <dgm:pt modelId="{A08BE65E-72E3-4000-9AB5-1DE6B19382C7}">
      <dgm:prSet phldrT="[Text]"/>
      <dgm:spPr/>
      <dgm:t>
        <a:bodyPr/>
        <a:lstStyle/>
        <a:p>
          <a:r>
            <a:rPr lang="en-US" dirty="0"/>
            <a:t>Grab a dataset and put it in the class data lake </a:t>
          </a:r>
        </a:p>
      </dgm:t>
    </dgm:pt>
    <dgm:pt modelId="{645F3DED-4726-49CE-AA70-3F1B633BBB8D}" type="parTrans" cxnId="{BCAD2F5E-FCCD-4828-AE2C-F9490AAF47BB}">
      <dgm:prSet/>
      <dgm:spPr/>
      <dgm:t>
        <a:bodyPr/>
        <a:lstStyle/>
        <a:p>
          <a:endParaRPr lang="en-US"/>
        </a:p>
      </dgm:t>
    </dgm:pt>
    <dgm:pt modelId="{4365AE42-B1B5-42BE-8FAA-CF9E93CE8D96}" type="sibTrans" cxnId="{BCAD2F5E-FCCD-4828-AE2C-F9490AAF47BB}">
      <dgm:prSet/>
      <dgm:spPr/>
      <dgm:t>
        <a:bodyPr/>
        <a:lstStyle/>
        <a:p>
          <a:endParaRPr lang="en-US"/>
        </a:p>
      </dgm:t>
    </dgm:pt>
    <dgm:pt modelId="{906F584A-9176-475C-BC80-B65AAD4A4C6C}">
      <dgm:prSet phldrT="[Text]"/>
      <dgm:spPr/>
      <dgm:t>
        <a:bodyPr/>
        <a:lstStyle/>
        <a:p>
          <a:r>
            <a:rPr lang="en-US" dirty="0"/>
            <a:t>Mount your data lake in your group’s cluster</a:t>
          </a:r>
        </a:p>
      </dgm:t>
    </dgm:pt>
    <dgm:pt modelId="{995CB331-4CF3-437B-BC65-D40E64CC1920}" type="parTrans" cxnId="{537C5CBF-68E2-44D7-945C-8F302449DD27}">
      <dgm:prSet/>
      <dgm:spPr/>
      <dgm:t>
        <a:bodyPr/>
        <a:lstStyle/>
        <a:p>
          <a:endParaRPr lang="en-US"/>
        </a:p>
      </dgm:t>
    </dgm:pt>
    <dgm:pt modelId="{BE71243C-01AD-4684-8519-C8773799AF5A}" type="sibTrans" cxnId="{537C5CBF-68E2-44D7-945C-8F302449DD27}">
      <dgm:prSet/>
      <dgm:spPr/>
      <dgm:t>
        <a:bodyPr/>
        <a:lstStyle/>
        <a:p>
          <a:endParaRPr lang="en-US"/>
        </a:p>
      </dgm:t>
    </dgm:pt>
    <dgm:pt modelId="{22F6F0E8-0919-45B1-9337-F9F55CACFC35}">
      <dgm:prSet phldrT="[Text]"/>
      <dgm:spPr/>
      <dgm:t>
        <a:bodyPr/>
        <a:lstStyle/>
        <a:p>
          <a:r>
            <a:rPr lang="en-US" dirty="0"/>
            <a:t>Data Prep</a:t>
          </a:r>
        </a:p>
      </dgm:t>
    </dgm:pt>
    <dgm:pt modelId="{8977FFF0-1C96-4975-B856-9F759B37084C}" type="parTrans" cxnId="{A1713E29-5C7E-42F1-863F-A30942F7D9AA}">
      <dgm:prSet/>
      <dgm:spPr/>
      <dgm:t>
        <a:bodyPr/>
        <a:lstStyle/>
        <a:p>
          <a:endParaRPr lang="en-US"/>
        </a:p>
      </dgm:t>
    </dgm:pt>
    <dgm:pt modelId="{F9F015A5-1740-4C6D-ACF9-9375B79CA008}" type="sibTrans" cxnId="{A1713E29-5C7E-42F1-863F-A30942F7D9AA}">
      <dgm:prSet/>
      <dgm:spPr/>
      <dgm:t>
        <a:bodyPr/>
        <a:lstStyle/>
        <a:p>
          <a:endParaRPr lang="en-US"/>
        </a:p>
      </dgm:t>
    </dgm:pt>
    <dgm:pt modelId="{AE033AD4-F998-4731-946E-74F663C5B30B}">
      <dgm:prSet phldrT="[Text]"/>
      <dgm:spPr/>
      <dgm:t>
        <a:bodyPr/>
        <a:lstStyle/>
        <a:p>
          <a:r>
            <a:rPr lang="en-US" dirty="0"/>
            <a:t>Save your pipeline to the data lake</a:t>
          </a:r>
        </a:p>
      </dgm:t>
    </dgm:pt>
    <dgm:pt modelId="{F8A4A96D-183B-46D6-BDF7-BD46960EB5C6}" type="parTrans" cxnId="{9F533878-C119-4E37-B4B6-6E848CB7A2AA}">
      <dgm:prSet/>
      <dgm:spPr/>
      <dgm:t>
        <a:bodyPr/>
        <a:lstStyle/>
        <a:p>
          <a:endParaRPr lang="en-US"/>
        </a:p>
      </dgm:t>
    </dgm:pt>
    <dgm:pt modelId="{6A93898E-423C-4771-B298-06B5B1BA14B2}" type="sibTrans" cxnId="{9F533878-C119-4E37-B4B6-6E848CB7A2AA}">
      <dgm:prSet/>
      <dgm:spPr/>
      <dgm:t>
        <a:bodyPr/>
        <a:lstStyle/>
        <a:p>
          <a:endParaRPr lang="en-US"/>
        </a:p>
      </dgm:t>
    </dgm:pt>
    <dgm:pt modelId="{B1A6C54C-3D48-4CC3-A6CC-FC8562E283E2}">
      <dgm:prSet phldrT="[Text]"/>
      <dgm:spPr/>
      <dgm:t>
        <a:bodyPr/>
        <a:lstStyle/>
        <a:p>
          <a:r>
            <a:rPr lang="en-US" dirty="0"/>
            <a:t>Split data into train/test</a:t>
          </a:r>
        </a:p>
      </dgm:t>
    </dgm:pt>
    <dgm:pt modelId="{2FE910BF-F0F6-4EF1-B00D-74739738F7CB}" type="parTrans" cxnId="{C36503D4-4E33-443A-8AAC-CD8C5AF98995}">
      <dgm:prSet/>
      <dgm:spPr/>
      <dgm:t>
        <a:bodyPr/>
        <a:lstStyle/>
        <a:p>
          <a:endParaRPr lang="en-US"/>
        </a:p>
      </dgm:t>
    </dgm:pt>
    <dgm:pt modelId="{D3BC5A58-2657-4A95-8CD1-2C5FA0F59D47}" type="sibTrans" cxnId="{C36503D4-4E33-443A-8AAC-CD8C5AF98995}">
      <dgm:prSet/>
      <dgm:spPr/>
      <dgm:t>
        <a:bodyPr/>
        <a:lstStyle/>
        <a:p>
          <a:endParaRPr lang="en-US"/>
        </a:p>
      </dgm:t>
    </dgm:pt>
    <dgm:pt modelId="{93CB029F-8DA8-4CC3-A79E-DF87C9F88688}">
      <dgm:prSet phldrT="[Text]"/>
      <dgm:spPr/>
      <dgm:t>
        <a:bodyPr/>
        <a:lstStyle/>
        <a:p>
          <a:r>
            <a:rPr lang="en-US" dirty="0"/>
            <a:t>Machine Learning</a:t>
          </a:r>
        </a:p>
      </dgm:t>
    </dgm:pt>
    <dgm:pt modelId="{4CF79EAB-5A18-44B6-AA70-822A118477C5}" type="parTrans" cxnId="{7A1C38FF-D076-483B-AF31-B79748CC1743}">
      <dgm:prSet/>
      <dgm:spPr/>
      <dgm:t>
        <a:bodyPr/>
        <a:lstStyle/>
        <a:p>
          <a:endParaRPr lang="en-US"/>
        </a:p>
      </dgm:t>
    </dgm:pt>
    <dgm:pt modelId="{6E586484-C5CE-40F9-A946-ACCFF23FF217}" type="sibTrans" cxnId="{7A1C38FF-D076-483B-AF31-B79748CC1743}">
      <dgm:prSet/>
      <dgm:spPr/>
      <dgm:t>
        <a:bodyPr/>
        <a:lstStyle/>
        <a:p>
          <a:endParaRPr lang="en-US"/>
        </a:p>
      </dgm:t>
    </dgm:pt>
    <dgm:pt modelId="{0BED5D16-76E2-417A-B14F-A9C290782545}">
      <dgm:prSet phldrT="[Text]"/>
      <dgm:spPr/>
      <dgm:t>
        <a:bodyPr/>
        <a:lstStyle/>
        <a:p>
          <a:r>
            <a:rPr lang="en-US" dirty="0"/>
            <a:t>Data Lake Stuff</a:t>
          </a:r>
        </a:p>
      </dgm:t>
    </dgm:pt>
    <dgm:pt modelId="{5DAAC908-BB51-47CA-B069-F0EC86181C14}" type="parTrans" cxnId="{717E5DAE-F3B8-4CC5-A814-D43973170EAB}">
      <dgm:prSet/>
      <dgm:spPr/>
      <dgm:t>
        <a:bodyPr/>
        <a:lstStyle/>
        <a:p>
          <a:endParaRPr lang="en-US"/>
        </a:p>
      </dgm:t>
    </dgm:pt>
    <dgm:pt modelId="{6B78667F-E196-4A71-AC28-A853BF1CBAAC}" type="sibTrans" cxnId="{717E5DAE-F3B8-4CC5-A814-D43973170EAB}">
      <dgm:prSet/>
      <dgm:spPr/>
      <dgm:t>
        <a:bodyPr/>
        <a:lstStyle/>
        <a:p>
          <a:endParaRPr lang="en-US"/>
        </a:p>
      </dgm:t>
    </dgm:pt>
    <dgm:pt modelId="{1A004D52-42B5-47BA-9E8E-A82DF0E0F32B}">
      <dgm:prSet phldrT="[Text]"/>
      <dgm:spPr/>
      <dgm:t>
        <a:bodyPr/>
        <a:lstStyle/>
        <a:p>
          <a:r>
            <a:rPr lang="en-US" dirty="0"/>
            <a:t>Preprocess your data to vectorize it</a:t>
          </a:r>
        </a:p>
      </dgm:t>
    </dgm:pt>
    <dgm:pt modelId="{F9D3ABCE-1076-4622-AA5A-2763E9321604}" type="parTrans" cxnId="{543E6D7A-2965-452E-A64E-1BF3043431AF}">
      <dgm:prSet/>
      <dgm:spPr/>
      <dgm:t>
        <a:bodyPr/>
        <a:lstStyle/>
        <a:p>
          <a:endParaRPr lang="en-US"/>
        </a:p>
      </dgm:t>
    </dgm:pt>
    <dgm:pt modelId="{37828EEA-A99F-4073-97E8-0BA802970DC9}" type="sibTrans" cxnId="{543E6D7A-2965-452E-A64E-1BF3043431AF}">
      <dgm:prSet/>
      <dgm:spPr/>
      <dgm:t>
        <a:bodyPr/>
        <a:lstStyle/>
        <a:p>
          <a:endParaRPr lang="en-US"/>
        </a:p>
      </dgm:t>
    </dgm:pt>
    <dgm:pt modelId="{7CC8CF75-1914-4446-9189-AFD6CA6F696D}">
      <dgm:prSet phldrT="[Text]"/>
      <dgm:spPr/>
      <dgm:t>
        <a:bodyPr/>
        <a:lstStyle/>
        <a:p>
          <a:r>
            <a:rPr lang="en-US" dirty="0"/>
            <a:t>Create a simple ML model using Spark </a:t>
          </a:r>
          <a:r>
            <a:rPr lang="en-US" dirty="0" err="1"/>
            <a:t>Mllib</a:t>
          </a:r>
          <a:endParaRPr lang="en-US" dirty="0"/>
        </a:p>
      </dgm:t>
    </dgm:pt>
    <dgm:pt modelId="{4D5F001E-7645-47AE-A118-5FA925A4AB18}" type="parTrans" cxnId="{D5D9BD4E-0539-41FF-A957-229B74643FAF}">
      <dgm:prSet/>
      <dgm:spPr/>
      <dgm:t>
        <a:bodyPr/>
        <a:lstStyle/>
        <a:p>
          <a:endParaRPr lang="en-US"/>
        </a:p>
      </dgm:t>
    </dgm:pt>
    <dgm:pt modelId="{EC8B49E4-E8A9-43DF-931E-2B5ADE007199}" type="sibTrans" cxnId="{D5D9BD4E-0539-41FF-A957-229B74643FAF}">
      <dgm:prSet/>
      <dgm:spPr/>
      <dgm:t>
        <a:bodyPr/>
        <a:lstStyle/>
        <a:p>
          <a:endParaRPr lang="en-US"/>
        </a:p>
      </dgm:t>
    </dgm:pt>
    <dgm:pt modelId="{E3F9BDD6-EACC-457D-8FCC-ABA2FCDA964A}">
      <dgm:prSet phldrT="[Text]"/>
      <dgm:spPr/>
      <dgm:t>
        <a:bodyPr/>
        <a:lstStyle/>
        <a:p>
          <a:r>
            <a:rPr lang="en-US" dirty="0"/>
            <a:t>Evaluate the model</a:t>
          </a:r>
        </a:p>
      </dgm:t>
    </dgm:pt>
    <dgm:pt modelId="{969FF8A3-7EC7-49D3-8218-428C02C53F7C}" type="parTrans" cxnId="{67BF87C4-0C0D-42B8-9DE8-9FD78069B101}">
      <dgm:prSet/>
      <dgm:spPr/>
      <dgm:t>
        <a:bodyPr/>
        <a:lstStyle/>
        <a:p>
          <a:endParaRPr lang="en-US"/>
        </a:p>
      </dgm:t>
    </dgm:pt>
    <dgm:pt modelId="{8DC8C459-6A21-4BFA-B28C-3B9DB72627F5}" type="sibTrans" cxnId="{67BF87C4-0C0D-42B8-9DE8-9FD78069B101}">
      <dgm:prSet/>
      <dgm:spPr/>
      <dgm:t>
        <a:bodyPr/>
        <a:lstStyle/>
        <a:p>
          <a:endParaRPr lang="en-US"/>
        </a:p>
      </dgm:t>
    </dgm:pt>
    <dgm:pt modelId="{190FC35E-36DF-46D3-8F32-5946D58EA6A8}">
      <dgm:prSet phldrT="[Text]"/>
      <dgm:spPr/>
      <dgm:t>
        <a:bodyPr/>
        <a:lstStyle/>
        <a:p>
          <a:r>
            <a:rPr lang="en-US" dirty="0"/>
            <a:t>Write the model to the data lake</a:t>
          </a:r>
        </a:p>
      </dgm:t>
    </dgm:pt>
    <dgm:pt modelId="{B7951B7A-4C29-493E-A7B9-77554EFDBB35}" type="parTrans" cxnId="{1B716561-5EA6-4931-9FDA-9FADA8CC8177}">
      <dgm:prSet/>
      <dgm:spPr/>
      <dgm:t>
        <a:bodyPr/>
        <a:lstStyle/>
        <a:p>
          <a:endParaRPr lang="en-US"/>
        </a:p>
      </dgm:t>
    </dgm:pt>
    <dgm:pt modelId="{43E9293F-3CAD-4347-8199-402C7CF30FC2}" type="sibTrans" cxnId="{1B716561-5EA6-4931-9FDA-9FADA8CC8177}">
      <dgm:prSet/>
      <dgm:spPr/>
      <dgm:t>
        <a:bodyPr/>
        <a:lstStyle/>
        <a:p>
          <a:endParaRPr lang="en-US"/>
        </a:p>
      </dgm:t>
    </dgm:pt>
    <dgm:pt modelId="{12B41A6E-2C2F-4870-8BFE-33FF94D77729}" type="pres">
      <dgm:prSet presAssocID="{0E8179CE-B6FC-4776-83E1-D03AE9E7348A}" presName="Name0" presStyleCnt="0">
        <dgm:presLayoutVars>
          <dgm:dir/>
          <dgm:animLvl val="lvl"/>
          <dgm:resizeHandles val="exact"/>
        </dgm:presLayoutVars>
      </dgm:prSet>
      <dgm:spPr/>
    </dgm:pt>
    <dgm:pt modelId="{8285EE8E-7CA3-4A71-B75D-0A2EB94E098F}" type="pres">
      <dgm:prSet presAssocID="{93CB029F-8DA8-4CC3-A79E-DF87C9F88688}" presName="boxAndChildren" presStyleCnt="0"/>
      <dgm:spPr/>
    </dgm:pt>
    <dgm:pt modelId="{589E739A-D61A-449B-B77E-65DABCE5C26A}" type="pres">
      <dgm:prSet presAssocID="{93CB029F-8DA8-4CC3-A79E-DF87C9F88688}" presName="parentTextBox" presStyleLbl="node1" presStyleIdx="0" presStyleCnt="3"/>
      <dgm:spPr/>
    </dgm:pt>
    <dgm:pt modelId="{D543DF34-0ACC-4A9F-A102-7F7349B280DB}" type="pres">
      <dgm:prSet presAssocID="{93CB029F-8DA8-4CC3-A79E-DF87C9F88688}" presName="entireBox" presStyleLbl="node1" presStyleIdx="0" presStyleCnt="3"/>
      <dgm:spPr/>
    </dgm:pt>
    <dgm:pt modelId="{277DDEA6-3162-4306-B99A-6B1DABD9D3D8}" type="pres">
      <dgm:prSet presAssocID="{93CB029F-8DA8-4CC3-A79E-DF87C9F88688}" presName="descendantBox" presStyleCnt="0"/>
      <dgm:spPr/>
    </dgm:pt>
    <dgm:pt modelId="{43594F7C-AEC5-451A-AD79-8E9A12E242FA}" type="pres">
      <dgm:prSet presAssocID="{7CC8CF75-1914-4446-9189-AFD6CA6F696D}" presName="childTextBox" presStyleLbl="fgAccFollowNode1" presStyleIdx="0" presStyleCnt="8">
        <dgm:presLayoutVars>
          <dgm:bulletEnabled val="1"/>
        </dgm:presLayoutVars>
      </dgm:prSet>
      <dgm:spPr/>
    </dgm:pt>
    <dgm:pt modelId="{342486C9-4102-414B-AAEC-06A48CDF4DC6}" type="pres">
      <dgm:prSet presAssocID="{E3F9BDD6-EACC-457D-8FCC-ABA2FCDA964A}" presName="childTextBox" presStyleLbl="fgAccFollowNode1" presStyleIdx="1" presStyleCnt="8">
        <dgm:presLayoutVars>
          <dgm:bulletEnabled val="1"/>
        </dgm:presLayoutVars>
      </dgm:prSet>
      <dgm:spPr/>
    </dgm:pt>
    <dgm:pt modelId="{184139CF-CBC9-4D83-BB17-E9D5E9B7475E}" type="pres">
      <dgm:prSet presAssocID="{190FC35E-36DF-46D3-8F32-5946D58EA6A8}" presName="childTextBox" presStyleLbl="fgAccFollowNode1" presStyleIdx="2" presStyleCnt="8">
        <dgm:presLayoutVars>
          <dgm:bulletEnabled val="1"/>
        </dgm:presLayoutVars>
      </dgm:prSet>
      <dgm:spPr/>
    </dgm:pt>
    <dgm:pt modelId="{3F713400-12F4-4D74-8624-043401F2A9C6}" type="pres">
      <dgm:prSet presAssocID="{F9F015A5-1740-4C6D-ACF9-9375B79CA008}" presName="sp" presStyleCnt="0"/>
      <dgm:spPr/>
    </dgm:pt>
    <dgm:pt modelId="{D4B3B347-56CB-4C74-AB16-05FD855634DB}" type="pres">
      <dgm:prSet presAssocID="{22F6F0E8-0919-45B1-9337-F9F55CACFC35}" presName="arrowAndChildren" presStyleCnt="0"/>
      <dgm:spPr/>
    </dgm:pt>
    <dgm:pt modelId="{D76B2CCF-57C2-422D-B9AD-95FE125E285C}" type="pres">
      <dgm:prSet presAssocID="{22F6F0E8-0919-45B1-9337-F9F55CACFC35}" presName="parentTextArrow" presStyleLbl="node1" presStyleIdx="0" presStyleCnt="3"/>
      <dgm:spPr/>
    </dgm:pt>
    <dgm:pt modelId="{DD577423-7778-4F24-BBA8-1F0AA6E8A12C}" type="pres">
      <dgm:prSet presAssocID="{22F6F0E8-0919-45B1-9337-F9F55CACFC35}" presName="arrow" presStyleLbl="node1" presStyleIdx="1" presStyleCnt="3"/>
      <dgm:spPr/>
    </dgm:pt>
    <dgm:pt modelId="{8D7B11D0-DBC0-43BF-8D16-C88A6908D27D}" type="pres">
      <dgm:prSet presAssocID="{22F6F0E8-0919-45B1-9337-F9F55CACFC35}" presName="descendantArrow" presStyleCnt="0"/>
      <dgm:spPr/>
    </dgm:pt>
    <dgm:pt modelId="{9EDD8115-79CB-4361-89AE-98E80A4DA21C}" type="pres">
      <dgm:prSet presAssocID="{1A004D52-42B5-47BA-9E8E-A82DF0E0F32B}" presName="childTextArrow" presStyleLbl="fgAccFollowNode1" presStyleIdx="3" presStyleCnt="8">
        <dgm:presLayoutVars>
          <dgm:bulletEnabled val="1"/>
        </dgm:presLayoutVars>
      </dgm:prSet>
      <dgm:spPr/>
    </dgm:pt>
    <dgm:pt modelId="{55723637-7872-4E64-98B7-A89084AB0ACE}" type="pres">
      <dgm:prSet presAssocID="{AE033AD4-F998-4731-946E-74F663C5B30B}" presName="childTextArrow" presStyleLbl="fgAccFollowNode1" presStyleIdx="4" presStyleCnt="8">
        <dgm:presLayoutVars>
          <dgm:bulletEnabled val="1"/>
        </dgm:presLayoutVars>
      </dgm:prSet>
      <dgm:spPr/>
    </dgm:pt>
    <dgm:pt modelId="{A054CB06-41F7-4114-92CE-DAF711EABE8C}" type="pres">
      <dgm:prSet presAssocID="{B1A6C54C-3D48-4CC3-A6CC-FC8562E283E2}" presName="childTextArrow" presStyleLbl="fgAccFollowNode1" presStyleIdx="5" presStyleCnt="8">
        <dgm:presLayoutVars>
          <dgm:bulletEnabled val="1"/>
        </dgm:presLayoutVars>
      </dgm:prSet>
      <dgm:spPr/>
    </dgm:pt>
    <dgm:pt modelId="{A6EC6AB2-3E30-4DD8-8C3E-C0EC7FB6E8F9}" type="pres">
      <dgm:prSet presAssocID="{6B78667F-E196-4A71-AC28-A853BF1CBAAC}" presName="sp" presStyleCnt="0"/>
      <dgm:spPr/>
    </dgm:pt>
    <dgm:pt modelId="{47E72D37-CA3A-42BB-94D1-A8D80385170F}" type="pres">
      <dgm:prSet presAssocID="{0BED5D16-76E2-417A-B14F-A9C290782545}" presName="arrowAndChildren" presStyleCnt="0"/>
      <dgm:spPr/>
    </dgm:pt>
    <dgm:pt modelId="{DCF58039-B9CA-4FE1-9DF3-7494D2050542}" type="pres">
      <dgm:prSet presAssocID="{0BED5D16-76E2-417A-B14F-A9C290782545}" presName="parentTextArrow" presStyleLbl="node1" presStyleIdx="1" presStyleCnt="3"/>
      <dgm:spPr/>
    </dgm:pt>
    <dgm:pt modelId="{E5F14D28-CB6C-4C58-9D43-AF9E718726E7}" type="pres">
      <dgm:prSet presAssocID="{0BED5D16-76E2-417A-B14F-A9C290782545}" presName="arrow" presStyleLbl="node1" presStyleIdx="2" presStyleCnt="3"/>
      <dgm:spPr/>
    </dgm:pt>
    <dgm:pt modelId="{EFCB95E5-30BB-42C9-A485-F5343A50420F}" type="pres">
      <dgm:prSet presAssocID="{0BED5D16-76E2-417A-B14F-A9C290782545}" presName="descendantArrow" presStyleCnt="0"/>
      <dgm:spPr/>
    </dgm:pt>
    <dgm:pt modelId="{28F2169D-6B5F-4AE1-9BEF-1D09727C24E4}" type="pres">
      <dgm:prSet presAssocID="{A08BE65E-72E3-4000-9AB5-1DE6B19382C7}" presName="childTextArrow" presStyleLbl="fgAccFollowNode1" presStyleIdx="6" presStyleCnt="8">
        <dgm:presLayoutVars>
          <dgm:bulletEnabled val="1"/>
        </dgm:presLayoutVars>
      </dgm:prSet>
      <dgm:spPr/>
    </dgm:pt>
    <dgm:pt modelId="{3222DB0A-B1D1-43CC-BE05-0EF58562F772}" type="pres">
      <dgm:prSet presAssocID="{906F584A-9176-475C-BC80-B65AAD4A4C6C}" presName="childTextArrow" presStyleLbl="fgAccFollowNode1" presStyleIdx="7" presStyleCnt="8">
        <dgm:presLayoutVars>
          <dgm:bulletEnabled val="1"/>
        </dgm:presLayoutVars>
      </dgm:prSet>
      <dgm:spPr/>
    </dgm:pt>
  </dgm:ptLst>
  <dgm:cxnLst>
    <dgm:cxn modelId="{5F5C9918-FE54-4097-AFEC-F5152DECA1DD}" type="presOf" srcId="{7CC8CF75-1914-4446-9189-AFD6CA6F696D}" destId="{43594F7C-AEC5-451A-AD79-8E9A12E242FA}" srcOrd="0" destOrd="0" presId="urn:microsoft.com/office/officeart/2005/8/layout/process4"/>
    <dgm:cxn modelId="{D5AB8B1F-09DC-4B55-9CE3-7EEA8DC5EFDE}" type="presOf" srcId="{0BED5D16-76E2-417A-B14F-A9C290782545}" destId="{DCF58039-B9CA-4FE1-9DF3-7494D2050542}" srcOrd="0" destOrd="0" presId="urn:microsoft.com/office/officeart/2005/8/layout/process4"/>
    <dgm:cxn modelId="{13F8BA28-A35A-4F87-A8AB-5A568C8294B9}" type="presOf" srcId="{22F6F0E8-0919-45B1-9337-F9F55CACFC35}" destId="{D76B2CCF-57C2-422D-B9AD-95FE125E285C}" srcOrd="0" destOrd="0" presId="urn:microsoft.com/office/officeart/2005/8/layout/process4"/>
    <dgm:cxn modelId="{A1713E29-5C7E-42F1-863F-A30942F7D9AA}" srcId="{0E8179CE-B6FC-4776-83E1-D03AE9E7348A}" destId="{22F6F0E8-0919-45B1-9337-F9F55CACFC35}" srcOrd="1" destOrd="0" parTransId="{8977FFF0-1C96-4975-B856-9F759B37084C}" sibTransId="{F9F015A5-1740-4C6D-ACF9-9375B79CA008}"/>
    <dgm:cxn modelId="{51775E2C-54E6-40F4-BE5A-DA9D1BF74C25}" type="presOf" srcId="{190FC35E-36DF-46D3-8F32-5946D58EA6A8}" destId="{184139CF-CBC9-4D83-BB17-E9D5E9B7475E}" srcOrd="0" destOrd="0" presId="urn:microsoft.com/office/officeart/2005/8/layout/process4"/>
    <dgm:cxn modelId="{CFBCEE2C-29EA-4859-AFC8-BE47E42B9BCD}" type="presOf" srcId="{0BED5D16-76E2-417A-B14F-A9C290782545}" destId="{E5F14D28-CB6C-4C58-9D43-AF9E718726E7}" srcOrd="1" destOrd="0" presId="urn:microsoft.com/office/officeart/2005/8/layout/process4"/>
    <dgm:cxn modelId="{FE64802F-0D05-4926-879D-2D50C278DE73}" type="presOf" srcId="{93CB029F-8DA8-4CC3-A79E-DF87C9F88688}" destId="{D543DF34-0ACC-4A9F-A102-7F7349B280DB}" srcOrd="1" destOrd="0" presId="urn:microsoft.com/office/officeart/2005/8/layout/process4"/>
    <dgm:cxn modelId="{586EB640-25EA-4173-9F94-D791FFBC5A24}" type="presOf" srcId="{906F584A-9176-475C-BC80-B65AAD4A4C6C}" destId="{3222DB0A-B1D1-43CC-BE05-0EF58562F772}" srcOrd="0" destOrd="0" presId="urn:microsoft.com/office/officeart/2005/8/layout/process4"/>
    <dgm:cxn modelId="{BCAD2F5E-FCCD-4828-AE2C-F9490AAF47BB}" srcId="{0BED5D16-76E2-417A-B14F-A9C290782545}" destId="{A08BE65E-72E3-4000-9AB5-1DE6B19382C7}" srcOrd="0" destOrd="0" parTransId="{645F3DED-4726-49CE-AA70-3F1B633BBB8D}" sibTransId="{4365AE42-B1B5-42BE-8FAA-CF9E93CE8D96}"/>
    <dgm:cxn modelId="{1B716561-5EA6-4931-9FDA-9FADA8CC8177}" srcId="{93CB029F-8DA8-4CC3-A79E-DF87C9F88688}" destId="{190FC35E-36DF-46D3-8F32-5946D58EA6A8}" srcOrd="2" destOrd="0" parTransId="{B7951B7A-4C29-493E-A7B9-77554EFDBB35}" sibTransId="{43E9293F-3CAD-4347-8199-402C7CF30FC2}"/>
    <dgm:cxn modelId="{0612EF66-0E10-4A0E-9148-9B16F4777D4E}" type="presOf" srcId="{AE033AD4-F998-4731-946E-74F663C5B30B}" destId="{55723637-7872-4E64-98B7-A89084AB0ACE}" srcOrd="0" destOrd="0" presId="urn:microsoft.com/office/officeart/2005/8/layout/process4"/>
    <dgm:cxn modelId="{D5D9BD4E-0539-41FF-A957-229B74643FAF}" srcId="{93CB029F-8DA8-4CC3-A79E-DF87C9F88688}" destId="{7CC8CF75-1914-4446-9189-AFD6CA6F696D}" srcOrd="0" destOrd="0" parTransId="{4D5F001E-7645-47AE-A118-5FA925A4AB18}" sibTransId="{EC8B49E4-E8A9-43DF-931E-2B5ADE007199}"/>
    <dgm:cxn modelId="{9F533878-C119-4E37-B4B6-6E848CB7A2AA}" srcId="{22F6F0E8-0919-45B1-9337-F9F55CACFC35}" destId="{AE033AD4-F998-4731-946E-74F663C5B30B}" srcOrd="1" destOrd="0" parTransId="{F8A4A96D-183B-46D6-BDF7-BD46960EB5C6}" sibTransId="{6A93898E-423C-4771-B298-06B5B1BA14B2}"/>
    <dgm:cxn modelId="{39898F58-6BDC-4C36-8361-D852761E3783}" type="presOf" srcId="{0E8179CE-B6FC-4776-83E1-D03AE9E7348A}" destId="{12B41A6E-2C2F-4870-8BFE-33FF94D77729}" srcOrd="0" destOrd="0" presId="urn:microsoft.com/office/officeart/2005/8/layout/process4"/>
    <dgm:cxn modelId="{543E6D7A-2965-452E-A64E-1BF3043431AF}" srcId="{22F6F0E8-0919-45B1-9337-F9F55CACFC35}" destId="{1A004D52-42B5-47BA-9E8E-A82DF0E0F32B}" srcOrd="0" destOrd="0" parTransId="{F9D3ABCE-1076-4622-AA5A-2763E9321604}" sibTransId="{37828EEA-A99F-4073-97E8-0BA802970DC9}"/>
    <dgm:cxn modelId="{49844D7A-8566-4E22-91F1-61176FC1F961}" type="presOf" srcId="{1A004D52-42B5-47BA-9E8E-A82DF0E0F32B}" destId="{9EDD8115-79CB-4361-89AE-98E80A4DA21C}" srcOrd="0" destOrd="0" presId="urn:microsoft.com/office/officeart/2005/8/layout/process4"/>
    <dgm:cxn modelId="{79B0359B-027C-42B4-BEE1-EA1532272B83}" type="presOf" srcId="{E3F9BDD6-EACC-457D-8FCC-ABA2FCDA964A}" destId="{342486C9-4102-414B-AAEC-06A48CDF4DC6}" srcOrd="0" destOrd="0" presId="urn:microsoft.com/office/officeart/2005/8/layout/process4"/>
    <dgm:cxn modelId="{4470F59F-7F83-4F01-92BA-7C7424C3252B}" type="presOf" srcId="{A08BE65E-72E3-4000-9AB5-1DE6B19382C7}" destId="{28F2169D-6B5F-4AE1-9BEF-1D09727C24E4}" srcOrd="0" destOrd="0" presId="urn:microsoft.com/office/officeart/2005/8/layout/process4"/>
    <dgm:cxn modelId="{D27A01AD-1779-4E1A-9F1F-7E6D7EAEF65F}" type="presOf" srcId="{B1A6C54C-3D48-4CC3-A6CC-FC8562E283E2}" destId="{A054CB06-41F7-4114-92CE-DAF711EABE8C}" srcOrd="0" destOrd="0" presId="urn:microsoft.com/office/officeart/2005/8/layout/process4"/>
    <dgm:cxn modelId="{717E5DAE-F3B8-4CC5-A814-D43973170EAB}" srcId="{0E8179CE-B6FC-4776-83E1-D03AE9E7348A}" destId="{0BED5D16-76E2-417A-B14F-A9C290782545}" srcOrd="0" destOrd="0" parTransId="{5DAAC908-BB51-47CA-B069-F0EC86181C14}" sibTransId="{6B78667F-E196-4A71-AC28-A853BF1CBAAC}"/>
    <dgm:cxn modelId="{537C5CBF-68E2-44D7-945C-8F302449DD27}" srcId="{0BED5D16-76E2-417A-B14F-A9C290782545}" destId="{906F584A-9176-475C-BC80-B65AAD4A4C6C}" srcOrd="1" destOrd="0" parTransId="{995CB331-4CF3-437B-BC65-D40E64CC1920}" sibTransId="{BE71243C-01AD-4684-8519-C8773799AF5A}"/>
    <dgm:cxn modelId="{67BF87C4-0C0D-42B8-9DE8-9FD78069B101}" srcId="{93CB029F-8DA8-4CC3-A79E-DF87C9F88688}" destId="{E3F9BDD6-EACC-457D-8FCC-ABA2FCDA964A}" srcOrd="1" destOrd="0" parTransId="{969FF8A3-7EC7-49D3-8218-428C02C53F7C}" sibTransId="{8DC8C459-6A21-4BFA-B28C-3B9DB72627F5}"/>
    <dgm:cxn modelId="{1D33E6C5-AB5F-47FA-80BD-FDDE4671315E}" type="presOf" srcId="{22F6F0E8-0919-45B1-9337-F9F55CACFC35}" destId="{DD577423-7778-4F24-BBA8-1F0AA6E8A12C}" srcOrd="1" destOrd="0" presId="urn:microsoft.com/office/officeart/2005/8/layout/process4"/>
    <dgm:cxn modelId="{C36503D4-4E33-443A-8AAC-CD8C5AF98995}" srcId="{22F6F0E8-0919-45B1-9337-F9F55CACFC35}" destId="{B1A6C54C-3D48-4CC3-A6CC-FC8562E283E2}" srcOrd="2" destOrd="0" parTransId="{2FE910BF-F0F6-4EF1-B00D-74739738F7CB}" sibTransId="{D3BC5A58-2657-4A95-8CD1-2C5FA0F59D47}"/>
    <dgm:cxn modelId="{DB40A5F6-BDCD-4B12-A5AB-B279F0479CDC}" type="presOf" srcId="{93CB029F-8DA8-4CC3-A79E-DF87C9F88688}" destId="{589E739A-D61A-449B-B77E-65DABCE5C26A}" srcOrd="0" destOrd="0" presId="urn:microsoft.com/office/officeart/2005/8/layout/process4"/>
    <dgm:cxn modelId="{7A1C38FF-D076-483B-AF31-B79748CC1743}" srcId="{0E8179CE-B6FC-4776-83E1-D03AE9E7348A}" destId="{93CB029F-8DA8-4CC3-A79E-DF87C9F88688}" srcOrd="2" destOrd="0" parTransId="{4CF79EAB-5A18-44B6-AA70-822A118477C5}" sibTransId="{6E586484-C5CE-40F9-A946-ACCFF23FF217}"/>
    <dgm:cxn modelId="{02A257D6-B7FC-4DFD-BFFF-52BDC3C9A1FD}" type="presParOf" srcId="{12B41A6E-2C2F-4870-8BFE-33FF94D77729}" destId="{8285EE8E-7CA3-4A71-B75D-0A2EB94E098F}" srcOrd="0" destOrd="0" presId="urn:microsoft.com/office/officeart/2005/8/layout/process4"/>
    <dgm:cxn modelId="{175EE088-917C-4D9A-A4F8-48A6417B9E6F}" type="presParOf" srcId="{8285EE8E-7CA3-4A71-B75D-0A2EB94E098F}" destId="{589E739A-D61A-449B-B77E-65DABCE5C26A}" srcOrd="0" destOrd="0" presId="urn:microsoft.com/office/officeart/2005/8/layout/process4"/>
    <dgm:cxn modelId="{5F6BA911-E8FC-4D08-BF89-CC7889835AC0}" type="presParOf" srcId="{8285EE8E-7CA3-4A71-B75D-0A2EB94E098F}" destId="{D543DF34-0ACC-4A9F-A102-7F7349B280DB}" srcOrd="1" destOrd="0" presId="urn:microsoft.com/office/officeart/2005/8/layout/process4"/>
    <dgm:cxn modelId="{A6861C29-0E0B-409B-B888-C7A105250CF8}" type="presParOf" srcId="{8285EE8E-7CA3-4A71-B75D-0A2EB94E098F}" destId="{277DDEA6-3162-4306-B99A-6B1DABD9D3D8}" srcOrd="2" destOrd="0" presId="urn:microsoft.com/office/officeart/2005/8/layout/process4"/>
    <dgm:cxn modelId="{86100F68-A98F-4435-A718-750928065DFD}" type="presParOf" srcId="{277DDEA6-3162-4306-B99A-6B1DABD9D3D8}" destId="{43594F7C-AEC5-451A-AD79-8E9A12E242FA}" srcOrd="0" destOrd="0" presId="urn:microsoft.com/office/officeart/2005/8/layout/process4"/>
    <dgm:cxn modelId="{CE07ED96-E75D-4978-A1C5-F5B0FC7FD8DA}" type="presParOf" srcId="{277DDEA6-3162-4306-B99A-6B1DABD9D3D8}" destId="{342486C9-4102-414B-AAEC-06A48CDF4DC6}" srcOrd="1" destOrd="0" presId="urn:microsoft.com/office/officeart/2005/8/layout/process4"/>
    <dgm:cxn modelId="{1F0B3D6C-F2E0-4E8A-9F6B-77D417FB2E86}" type="presParOf" srcId="{277DDEA6-3162-4306-B99A-6B1DABD9D3D8}" destId="{184139CF-CBC9-4D83-BB17-E9D5E9B7475E}" srcOrd="2" destOrd="0" presId="urn:microsoft.com/office/officeart/2005/8/layout/process4"/>
    <dgm:cxn modelId="{6DA15C45-CA9A-4FFF-A233-B90C3DDB6EE1}" type="presParOf" srcId="{12B41A6E-2C2F-4870-8BFE-33FF94D77729}" destId="{3F713400-12F4-4D74-8624-043401F2A9C6}" srcOrd="1" destOrd="0" presId="urn:microsoft.com/office/officeart/2005/8/layout/process4"/>
    <dgm:cxn modelId="{0FEB4CB2-F403-44A4-9CF8-3FD92AE31B56}" type="presParOf" srcId="{12B41A6E-2C2F-4870-8BFE-33FF94D77729}" destId="{D4B3B347-56CB-4C74-AB16-05FD855634DB}" srcOrd="2" destOrd="0" presId="urn:microsoft.com/office/officeart/2005/8/layout/process4"/>
    <dgm:cxn modelId="{D04B8091-F5A4-40B8-A417-A3F25194D17F}" type="presParOf" srcId="{D4B3B347-56CB-4C74-AB16-05FD855634DB}" destId="{D76B2CCF-57C2-422D-B9AD-95FE125E285C}" srcOrd="0" destOrd="0" presId="urn:microsoft.com/office/officeart/2005/8/layout/process4"/>
    <dgm:cxn modelId="{C73CFC81-35D8-41AB-B578-4AC0B96DBE1A}" type="presParOf" srcId="{D4B3B347-56CB-4C74-AB16-05FD855634DB}" destId="{DD577423-7778-4F24-BBA8-1F0AA6E8A12C}" srcOrd="1" destOrd="0" presId="urn:microsoft.com/office/officeart/2005/8/layout/process4"/>
    <dgm:cxn modelId="{E7534D50-E91D-488A-9330-19B62EE06617}" type="presParOf" srcId="{D4B3B347-56CB-4C74-AB16-05FD855634DB}" destId="{8D7B11D0-DBC0-43BF-8D16-C88A6908D27D}" srcOrd="2" destOrd="0" presId="urn:microsoft.com/office/officeart/2005/8/layout/process4"/>
    <dgm:cxn modelId="{F1337E80-38DC-42C3-A1B9-55C6E584C279}" type="presParOf" srcId="{8D7B11D0-DBC0-43BF-8D16-C88A6908D27D}" destId="{9EDD8115-79CB-4361-89AE-98E80A4DA21C}" srcOrd="0" destOrd="0" presId="urn:microsoft.com/office/officeart/2005/8/layout/process4"/>
    <dgm:cxn modelId="{83482B94-CF18-43DF-8D0C-80DA94760AD7}" type="presParOf" srcId="{8D7B11D0-DBC0-43BF-8D16-C88A6908D27D}" destId="{55723637-7872-4E64-98B7-A89084AB0ACE}" srcOrd="1" destOrd="0" presId="urn:microsoft.com/office/officeart/2005/8/layout/process4"/>
    <dgm:cxn modelId="{ABB970FB-5F0D-4037-91A4-3452999F0045}" type="presParOf" srcId="{8D7B11D0-DBC0-43BF-8D16-C88A6908D27D}" destId="{A054CB06-41F7-4114-92CE-DAF711EABE8C}" srcOrd="2" destOrd="0" presId="urn:microsoft.com/office/officeart/2005/8/layout/process4"/>
    <dgm:cxn modelId="{8B693AB5-04E7-4EB6-8A6C-A20D44826164}" type="presParOf" srcId="{12B41A6E-2C2F-4870-8BFE-33FF94D77729}" destId="{A6EC6AB2-3E30-4DD8-8C3E-C0EC7FB6E8F9}" srcOrd="3" destOrd="0" presId="urn:microsoft.com/office/officeart/2005/8/layout/process4"/>
    <dgm:cxn modelId="{BA89868A-93E0-4386-ADC3-4CF6316E977F}" type="presParOf" srcId="{12B41A6E-2C2F-4870-8BFE-33FF94D77729}" destId="{47E72D37-CA3A-42BB-94D1-A8D80385170F}" srcOrd="4" destOrd="0" presId="urn:microsoft.com/office/officeart/2005/8/layout/process4"/>
    <dgm:cxn modelId="{05F10367-5983-4C2B-803A-A576EE3EC2D6}" type="presParOf" srcId="{47E72D37-CA3A-42BB-94D1-A8D80385170F}" destId="{DCF58039-B9CA-4FE1-9DF3-7494D2050542}" srcOrd="0" destOrd="0" presId="urn:microsoft.com/office/officeart/2005/8/layout/process4"/>
    <dgm:cxn modelId="{5A867E59-6F38-462B-BEC3-2B8E2756A2C1}" type="presParOf" srcId="{47E72D37-CA3A-42BB-94D1-A8D80385170F}" destId="{E5F14D28-CB6C-4C58-9D43-AF9E718726E7}" srcOrd="1" destOrd="0" presId="urn:microsoft.com/office/officeart/2005/8/layout/process4"/>
    <dgm:cxn modelId="{AF05541D-D1C8-4E7B-B78C-36DDFBAD19BA}" type="presParOf" srcId="{47E72D37-CA3A-42BB-94D1-A8D80385170F}" destId="{EFCB95E5-30BB-42C9-A485-F5343A50420F}" srcOrd="2" destOrd="0" presId="urn:microsoft.com/office/officeart/2005/8/layout/process4"/>
    <dgm:cxn modelId="{227E8BBD-8A48-486F-A2FE-6C53A4F79183}" type="presParOf" srcId="{EFCB95E5-30BB-42C9-A485-F5343A50420F}" destId="{28F2169D-6B5F-4AE1-9BEF-1D09727C24E4}" srcOrd="0" destOrd="0" presId="urn:microsoft.com/office/officeart/2005/8/layout/process4"/>
    <dgm:cxn modelId="{3BF046E0-EB1C-4B9B-87AD-D863C804BE1C}" type="presParOf" srcId="{EFCB95E5-30BB-42C9-A485-F5343A50420F}" destId="{3222DB0A-B1D1-43CC-BE05-0EF58562F772}"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Serverless infrastructure powered by Kubernetes</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container.</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6EBDE-CFCE-4626-949F-EC1E1C9FD2C4}">
      <dsp:nvSpPr>
        <dsp:cNvPr id="0" name=""/>
        <dsp:cNvSpPr/>
      </dsp:nvSpPr>
      <dsp:spPr>
        <a:xfrm>
          <a:off x="0" y="485621"/>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3D Video Rendering</a:t>
          </a:r>
        </a:p>
      </dsp:txBody>
      <dsp:txXfrm>
        <a:off x="0" y="485621"/>
        <a:ext cx="1561505" cy="936903"/>
      </dsp:txXfrm>
    </dsp:sp>
    <dsp:sp modelId="{56E83E8F-6D4C-48C4-92AE-3B533939CDBB}">
      <dsp:nvSpPr>
        <dsp:cNvPr id="0" name=""/>
        <dsp:cNvSpPr/>
      </dsp:nvSpPr>
      <dsp:spPr>
        <a:xfrm>
          <a:off x="1717655" y="485621"/>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CAD/ Engineering</a:t>
          </a:r>
        </a:p>
      </dsp:txBody>
      <dsp:txXfrm>
        <a:off x="1717655" y="485621"/>
        <a:ext cx="1561505" cy="936903"/>
      </dsp:txXfrm>
    </dsp:sp>
    <dsp:sp modelId="{9FD0A038-3CFE-4DC2-BAE9-6D17D8801D89}">
      <dsp:nvSpPr>
        <dsp:cNvPr id="0" name=""/>
        <dsp:cNvSpPr/>
      </dsp:nvSpPr>
      <dsp:spPr>
        <a:xfrm>
          <a:off x="3435311" y="485621"/>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Genomics</a:t>
          </a:r>
        </a:p>
      </dsp:txBody>
      <dsp:txXfrm>
        <a:off x="3435311" y="485621"/>
        <a:ext cx="1561505" cy="936903"/>
      </dsp:txXfrm>
    </dsp:sp>
    <dsp:sp modelId="{FCECA938-24B0-4BF4-8C4D-1C659E589BDC}">
      <dsp:nvSpPr>
        <dsp:cNvPr id="0" name=""/>
        <dsp:cNvSpPr/>
      </dsp:nvSpPr>
      <dsp:spPr>
        <a:xfrm>
          <a:off x="0" y="1578675"/>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Molecular Modeling</a:t>
          </a:r>
        </a:p>
      </dsp:txBody>
      <dsp:txXfrm>
        <a:off x="0" y="1578675"/>
        <a:ext cx="1561505" cy="936903"/>
      </dsp:txXfrm>
    </dsp:sp>
    <dsp:sp modelId="{326BB355-6C0C-472B-948C-718835128CE8}">
      <dsp:nvSpPr>
        <dsp:cNvPr id="0" name=""/>
        <dsp:cNvSpPr/>
      </dsp:nvSpPr>
      <dsp:spPr>
        <a:xfrm>
          <a:off x="1717655" y="1578675"/>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Physics Simulations</a:t>
          </a:r>
        </a:p>
      </dsp:txBody>
      <dsp:txXfrm>
        <a:off x="1717655" y="1578675"/>
        <a:ext cx="1561505" cy="936903"/>
      </dsp:txXfrm>
    </dsp:sp>
    <dsp:sp modelId="{62A8F86A-E96C-4C77-BD80-154F39197FF1}">
      <dsp:nvSpPr>
        <dsp:cNvPr id="0" name=""/>
        <dsp:cNvSpPr/>
      </dsp:nvSpPr>
      <dsp:spPr>
        <a:xfrm>
          <a:off x="3435311" y="1578675"/>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Financial Simulations</a:t>
          </a:r>
        </a:p>
      </dsp:txBody>
      <dsp:txXfrm>
        <a:off x="3435311" y="1578675"/>
        <a:ext cx="1561505" cy="936903"/>
      </dsp:txXfrm>
    </dsp:sp>
    <dsp:sp modelId="{9FC223AC-6A4F-44BF-8FFC-47B8016B4298}">
      <dsp:nvSpPr>
        <dsp:cNvPr id="0" name=""/>
        <dsp:cNvSpPr/>
      </dsp:nvSpPr>
      <dsp:spPr>
        <a:xfrm>
          <a:off x="0" y="2671729"/>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Geospatial/ Weather Modeling</a:t>
          </a:r>
        </a:p>
      </dsp:txBody>
      <dsp:txXfrm>
        <a:off x="0" y="2671729"/>
        <a:ext cx="1561505" cy="936903"/>
      </dsp:txXfrm>
    </dsp:sp>
    <dsp:sp modelId="{559CB7C9-7F0B-4AEC-8EFA-107EDAC3AC7A}">
      <dsp:nvSpPr>
        <dsp:cNvPr id="0" name=""/>
        <dsp:cNvSpPr/>
      </dsp:nvSpPr>
      <dsp:spPr>
        <a:xfrm>
          <a:off x="1717655" y="2671729"/>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Large In-Memory Databases</a:t>
          </a:r>
        </a:p>
      </dsp:txBody>
      <dsp:txXfrm>
        <a:off x="1717655" y="2671729"/>
        <a:ext cx="1561505" cy="936903"/>
      </dsp:txXfrm>
    </dsp:sp>
    <dsp:sp modelId="{8181425A-7202-4685-B18F-4A450766DEAC}">
      <dsp:nvSpPr>
        <dsp:cNvPr id="0" name=""/>
        <dsp:cNvSpPr/>
      </dsp:nvSpPr>
      <dsp:spPr>
        <a:xfrm>
          <a:off x="3435311" y="2671729"/>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Distributed AI Training</a:t>
          </a:r>
        </a:p>
      </dsp:txBody>
      <dsp:txXfrm>
        <a:off x="3435311" y="2671729"/>
        <a:ext cx="1561505" cy="936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r>
            <a:rPr lang="en-US" sz="1400" kern="1200" baseline="-25000" dirty="0"/>
            <a:t>1</a:t>
          </a:r>
          <a:endParaRPr lang="en-US" sz="1400" kern="1200" dirty="0"/>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1</a:t>
          </a:r>
          <a:endParaRPr lang="en-US" sz="14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endParaRPr lang="en-US" sz="14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2</a:t>
          </a:r>
          <a:endParaRPr lang="en-US" sz="14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4</a:t>
          </a:r>
          <a:endParaRPr lang="en-US" sz="14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5</a:t>
          </a:r>
          <a:endParaRPr lang="en-US" sz="14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6</a:t>
          </a:r>
          <a:endParaRPr lang="en-US" sz="14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a:t>
          </a:r>
          <a:endParaRPr lang="en-US" sz="14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Task</a:t>
          </a:r>
          <a:r>
            <a:rPr lang="en-US" sz="1400" kern="1200" baseline="-25000" dirty="0" err="1"/>
            <a:t>n</a:t>
          </a:r>
          <a:endParaRPr lang="en-US" sz="1400" kern="1200" dirty="0"/>
        </a:p>
      </dsp:txBody>
      <dsp:txXfrm>
        <a:off x="7765261" y="3409156"/>
        <a:ext cx="802078" cy="313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BD765-B9A7-4310-8D07-D6DFDE6D82CE}">
      <dsp:nvSpPr>
        <dsp:cNvPr id="0" name=""/>
        <dsp:cNvSpPr/>
      </dsp:nvSpPr>
      <dsp:spPr>
        <a:xfrm>
          <a:off x="0" y="640865"/>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Base Image</a:t>
          </a:r>
        </a:p>
      </dsp:txBody>
      <dsp:txXfrm>
        <a:off x="0" y="640865"/>
        <a:ext cx="1346323" cy="257400"/>
      </dsp:txXfrm>
    </dsp:sp>
    <dsp:sp modelId="{AC558B00-67F4-41AA-9699-8651313D3CEE}">
      <dsp:nvSpPr>
        <dsp:cNvPr id="0" name=""/>
        <dsp:cNvSpPr/>
      </dsp:nvSpPr>
      <dsp:spPr>
        <a:xfrm>
          <a:off x="1346323" y="632821"/>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28469-226E-463C-B864-D629F861FD42}">
      <dsp:nvSpPr>
        <dsp:cNvPr id="0" name=""/>
        <dsp:cNvSpPr/>
      </dsp:nvSpPr>
      <dsp:spPr>
        <a:xfrm>
          <a:off x="1723294" y="632821"/>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FROM </a:t>
          </a:r>
          <a:r>
            <a:rPr lang="en-US" sz="1300" kern="1200" dirty="0" err="1"/>
            <a:t>ubuntu:latest</a:t>
          </a:r>
          <a:endParaRPr lang="en-US" sz="1300" kern="1200" dirty="0"/>
        </a:p>
      </dsp:txBody>
      <dsp:txXfrm>
        <a:off x="1723294" y="632821"/>
        <a:ext cx="3662001" cy="273487"/>
      </dsp:txXfrm>
    </dsp:sp>
    <dsp:sp modelId="{260AC3A8-B49B-4C04-B6E9-F3BD9E30495A}">
      <dsp:nvSpPr>
        <dsp:cNvPr id="0" name=""/>
        <dsp:cNvSpPr/>
      </dsp:nvSpPr>
      <dsp:spPr>
        <a:xfrm>
          <a:off x="0" y="1045611"/>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Labels</a:t>
          </a:r>
        </a:p>
      </dsp:txBody>
      <dsp:txXfrm>
        <a:off x="0" y="1045611"/>
        <a:ext cx="1346323" cy="257400"/>
      </dsp:txXfrm>
    </dsp:sp>
    <dsp:sp modelId="{7255AB90-ADAC-44BE-86A4-39D59D810934}">
      <dsp:nvSpPr>
        <dsp:cNvPr id="0" name=""/>
        <dsp:cNvSpPr/>
      </dsp:nvSpPr>
      <dsp:spPr>
        <a:xfrm>
          <a:off x="1346323" y="953108"/>
          <a:ext cx="269264" cy="442406"/>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975A0-F303-4034-9170-5E1FB2FD4124}">
      <dsp:nvSpPr>
        <dsp:cNvPr id="0" name=""/>
        <dsp:cNvSpPr/>
      </dsp:nvSpPr>
      <dsp:spPr>
        <a:xfrm>
          <a:off x="1723294" y="953108"/>
          <a:ext cx="3662001" cy="4424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LABEL maintainer="Colby T. Ford &lt;</a:t>
          </a:r>
          <a:r>
            <a:rPr lang="en-US" sz="1300" kern="1200" dirty="0" err="1"/>
            <a:t>colby@tuple.xyz</a:t>
          </a:r>
          <a:r>
            <a:rPr lang="en-US" sz="1300" kern="1200" dirty="0"/>
            <a:t>&gt;"</a:t>
          </a:r>
        </a:p>
      </dsp:txBody>
      <dsp:txXfrm>
        <a:off x="1723294" y="953108"/>
        <a:ext cx="3662001" cy="442406"/>
      </dsp:txXfrm>
    </dsp:sp>
    <dsp:sp modelId="{541FBA64-DA70-47DE-AC26-B75153711BEF}">
      <dsp:nvSpPr>
        <dsp:cNvPr id="0" name=""/>
        <dsp:cNvSpPr/>
      </dsp:nvSpPr>
      <dsp:spPr>
        <a:xfrm>
          <a:off x="0" y="1450358"/>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Dependencies</a:t>
          </a:r>
        </a:p>
      </dsp:txBody>
      <dsp:txXfrm>
        <a:off x="0" y="1450358"/>
        <a:ext cx="1346323" cy="257400"/>
      </dsp:txXfrm>
    </dsp:sp>
    <dsp:sp modelId="{3D14A678-2EA7-4592-9410-291C73482D3E}">
      <dsp:nvSpPr>
        <dsp:cNvPr id="0" name=""/>
        <dsp:cNvSpPr/>
      </dsp:nvSpPr>
      <dsp:spPr>
        <a:xfrm>
          <a:off x="1346323" y="1442315"/>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37810-392D-479F-BF49-7E143F35481D}">
      <dsp:nvSpPr>
        <dsp:cNvPr id="0" name=""/>
        <dsp:cNvSpPr/>
      </dsp:nvSpPr>
      <dsp:spPr>
        <a:xfrm>
          <a:off x="1723294" y="1442315"/>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apt-get install -y git </a:t>
          </a:r>
          <a:r>
            <a:rPr lang="en-US" sz="1300" kern="1200" dirty="0" err="1"/>
            <a:t>cmake</a:t>
          </a:r>
          <a:r>
            <a:rPr lang="en-US" sz="1300" kern="1200" dirty="0"/>
            <a:t> python3 …</a:t>
          </a:r>
        </a:p>
      </dsp:txBody>
      <dsp:txXfrm>
        <a:off x="1723294" y="1442315"/>
        <a:ext cx="3662001" cy="273487"/>
      </dsp:txXfrm>
    </dsp:sp>
    <dsp:sp modelId="{CD9C36CB-6639-4BF0-B3B1-CF96ACDE32A4}">
      <dsp:nvSpPr>
        <dsp:cNvPr id="0" name=""/>
        <dsp:cNvSpPr/>
      </dsp:nvSpPr>
      <dsp:spPr>
        <a:xfrm>
          <a:off x="0" y="1770646"/>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Environment</a:t>
          </a:r>
        </a:p>
      </dsp:txBody>
      <dsp:txXfrm>
        <a:off x="0" y="1770646"/>
        <a:ext cx="1346323" cy="257400"/>
      </dsp:txXfrm>
    </dsp:sp>
    <dsp:sp modelId="{2D12BB5D-7E3A-4A21-AA34-9B9B14DF86AB}">
      <dsp:nvSpPr>
        <dsp:cNvPr id="0" name=""/>
        <dsp:cNvSpPr/>
      </dsp:nvSpPr>
      <dsp:spPr>
        <a:xfrm>
          <a:off x="1346323" y="1762602"/>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A4907-0F22-49CD-89A1-CDD34D61F958}">
      <dsp:nvSpPr>
        <dsp:cNvPr id="0" name=""/>
        <dsp:cNvSpPr/>
      </dsp:nvSpPr>
      <dsp:spPr>
        <a:xfrm>
          <a:off x="1723294" y="1762602"/>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ENV key=value</a:t>
          </a:r>
        </a:p>
      </dsp:txBody>
      <dsp:txXfrm>
        <a:off x="1723294" y="1762602"/>
        <a:ext cx="3662001" cy="273487"/>
      </dsp:txXfrm>
    </dsp:sp>
    <dsp:sp modelId="{D04314CB-64D8-41AB-898D-4C45D0A14BF7}">
      <dsp:nvSpPr>
        <dsp:cNvPr id="0" name=""/>
        <dsp:cNvSpPr/>
      </dsp:nvSpPr>
      <dsp:spPr>
        <a:xfrm>
          <a:off x="0" y="2292027"/>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Commands</a:t>
          </a:r>
        </a:p>
      </dsp:txBody>
      <dsp:txXfrm>
        <a:off x="0" y="2292027"/>
        <a:ext cx="1346323" cy="257400"/>
      </dsp:txXfrm>
    </dsp:sp>
    <dsp:sp modelId="{B255FA2C-0984-4E44-99E2-CAB0BD530AF4}">
      <dsp:nvSpPr>
        <dsp:cNvPr id="0" name=""/>
        <dsp:cNvSpPr/>
      </dsp:nvSpPr>
      <dsp:spPr>
        <a:xfrm>
          <a:off x="1346323" y="2082890"/>
          <a:ext cx="269264" cy="675675"/>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8E871B-185D-44D1-BA03-21DD6992D074}">
      <dsp:nvSpPr>
        <dsp:cNvPr id="0" name=""/>
        <dsp:cNvSpPr/>
      </dsp:nvSpPr>
      <dsp:spPr>
        <a:xfrm>
          <a:off x="1723294" y="2082890"/>
          <a:ext cx="3662001" cy="6756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RUN </a:t>
          </a:r>
          <a:r>
            <a:rPr lang="en-US" sz="1300" kern="1200" dirty="0" err="1"/>
            <a:t>mkdir</a:t>
          </a:r>
          <a:r>
            <a:rPr lang="en-US" sz="1300" kern="1200" dirty="0"/>
            <a:t> /software</a:t>
          </a:r>
        </a:p>
        <a:p>
          <a:pPr marL="114300" lvl="1" indent="-114300" algn="l" defTabSz="577850">
            <a:lnSpc>
              <a:spcPct val="90000"/>
            </a:lnSpc>
            <a:spcBef>
              <a:spcPct val="0"/>
            </a:spcBef>
            <a:spcAft>
              <a:spcPct val="15000"/>
            </a:spcAft>
            <a:buChar char="•"/>
          </a:pPr>
          <a:r>
            <a:rPr lang="en-US" sz="1300" kern="1200" dirty="0"/>
            <a:t>RUN rm -r /</a:t>
          </a:r>
          <a:r>
            <a:rPr lang="en-US" sz="1300" kern="1200" dirty="0" err="1"/>
            <a:t>tmp</a:t>
          </a:r>
          <a:endParaRPr lang="en-US" sz="1300" kern="1200" dirty="0"/>
        </a:p>
        <a:p>
          <a:pPr marL="114300" lvl="1" indent="-114300" algn="l" defTabSz="577850">
            <a:lnSpc>
              <a:spcPct val="90000"/>
            </a:lnSpc>
            <a:spcBef>
              <a:spcPct val="0"/>
            </a:spcBef>
            <a:spcAft>
              <a:spcPct val="15000"/>
            </a:spcAft>
            <a:buChar char="•"/>
          </a:pPr>
          <a:r>
            <a:rPr lang="en-US" sz="1300" kern="1200" dirty="0"/>
            <a:t>WORKDIR /software</a:t>
          </a:r>
        </a:p>
      </dsp:txBody>
      <dsp:txXfrm>
        <a:off x="1723294" y="2082890"/>
        <a:ext cx="3662001" cy="675675"/>
      </dsp:txXfrm>
    </dsp:sp>
    <dsp:sp modelId="{3298ED9D-1503-44A7-B2DC-252ADF94B594}">
      <dsp:nvSpPr>
        <dsp:cNvPr id="0" name=""/>
        <dsp:cNvSpPr/>
      </dsp:nvSpPr>
      <dsp:spPr>
        <a:xfrm>
          <a:off x="0" y="2813408"/>
          <a:ext cx="1347640"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Ports</a:t>
          </a:r>
        </a:p>
      </dsp:txBody>
      <dsp:txXfrm>
        <a:off x="0" y="2813408"/>
        <a:ext cx="1347640" cy="257400"/>
      </dsp:txXfrm>
    </dsp:sp>
    <dsp:sp modelId="{BDB01858-EB77-4F65-8BE9-BC51DF3FCDAC}">
      <dsp:nvSpPr>
        <dsp:cNvPr id="0" name=""/>
        <dsp:cNvSpPr/>
      </dsp:nvSpPr>
      <dsp:spPr>
        <a:xfrm>
          <a:off x="1347639" y="2805365"/>
          <a:ext cx="269528"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F96BD2-85C3-42EA-9981-753932242D05}">
      <dsp:nvSpPr>
        <dsp:cNvPr id="0" name=""/>
        <dsp:cNvSpPr/>
      </dsp:nvSpPr>
      <dsp:spPr>
        <a:xfrm>
          <a:off x="1724979" y="2805365"/>
          <a:ext cx="3665580"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EXPOSE 3000</a:t>
          </a:r>
        </a:p>
      </dsp:txBody>
      <dsp:txXfrm>
        <a:off x="1724979" y="2805365"/>
        <a:ext cx="3665580" cy="273487"/>
      </dsp:txXfrm>
    </dsp:sp>
    <dsp:sp modelId="{E867679D-5FFB-4534-A446-9AF64406D81A}">
      <dsp:nvSpPr>
        <dsp:cNvPr id="0" name=""/>
        <dsp:cNvSpPr/>
      </dsp:nvSpPr>
      <dsp:spPr>
        <a:xfrm>
          <a:off x="0" y="3157701"/>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err="1"/>
            <a:t>Entrypoint</a:t>
          </a:r>
          <a:r>
            <a:rPr lang="en-US" sz="1300" kern="1200" dirty="0"/>
            <a:t>/Start commands</a:t>
          </a:r>
        </a:p>
      </dsp:txBody>
      <dsp:txXfrm>
        <a:off x="0" y="3157701"/>
        <a:ext cx="1346323" cy="410231"/>
      </dsp:txXfrm>
    </dsp:sp>
    <dsp:sp modelId="{EBA6697B-5E42-4E75-9F59-749AEA2A0DBB}">
      <dsp:nvSpPr>
        <dsp:cNvPr id="0" name=""/>
        <dsp:cNvSpPr/>
      </dsp:nvSpPr>
      <dsp:spPr>
        <a:xfrm>
          <a:off x="1346323" y="3125652"/>
          <a:ext cx="269264" cy="474329"/>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17618-F077-4B99-82AC-393E24D614AF}">
      <dsp:nvSpPr>
        <dsp:cNvPr id="0" name=""/>
        <dsp:cNvSpPr/>
      </dsp:nvSpPr>
      <dsp:spPr>
        <a:xfrm>
          <a:off x="1723294" y="3125652"/>
          <a:ext cx="3662001" cy="4743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ENTRYPOINT ["./run.sh"]</a:t>
          </a:r>
        </a:p>
        <a:p>
          <a:pPr marL="114300" lvl="1" indent="-114300" algn="l" defTabSz="577850">
            <a:lnSpc>
              <a:spcPct val="90000"/>
            </a:lnSpc>
            <a:spcBef>
              <a:spcPct val="0"/>
            </a:spcBef>
            <a:spcAft>
              <a:spcPct val="15000"/>
            </a:spcAft>
            <a:buChar char="•"/>
          </a:pPr>
          <a:r>
            <a:rPr lang="en-US" sz="1300" kern="1200" dirty="0"/>
            <a:t>CMD ["python", "helloworld.py"]</a:t>
          </a:r>
        </a:p>
      </dsp:txBody>
      <dsp:txXfrm>
        <a:off x="1723294" y="3125652"/>
        <a:ext cx="3662001" cy="474329"/>
      </dsp:txXfrm>
    </dsp:sp>
    <dsp:sp modelId="{7A215A69-BD3A-47A7-900A-3D7E84AA62D6}">
      <dsp:nvSpPr>
        <dsp:cNvPr id="0" name=""/>
        <dsp:cNvSpPr/>
      </dsp:nvSpPr>
      <dsp:spPr>
        <a:xfrm>
          <a:off x="0" y="3646782"/>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Container Layer</a:t>
          </a:r>
        </a:p>
      </dsp:txBody>
      <dsp:txXfrm>
        <a:off x="0" y="3646782"/>
        <a:ext cx="1346323" cy="410231"/>
      </dsp:txXfrm>
    </dsp:sp>
    <dsp:sp modelId="{FD212D16-6BC2-49BD-82D7-B76992EF1EAF}">
      <dsp:nvSpPr>
        <dsp:cNvPr id="0" name=""/>
        <dsp:cNvSpPr/>
      </dsp:nvSpPr>
      <dsp:spPr>
        <a:xfrm>
          <a:off x="1346323" y="3646782"/>
          <a:ext cx="269264" cy="410231"/>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BFBF8-19B8-4FC8-A154-6B3E5F36C1E5}">
      <dsp:nvSpPr>
        <dsp:cNvPr id="0" name=""/>
        <dsp:cNvSpPr/>
      </dsp:nvSpPr>
      <dsp:spPr>
        <a:xfrm>
          <a:off x="1723294" y="3646782"/>
          <a:ext cx="3662001" cy="41023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Filesystem, volume(s), etc.</a:t>
          </a:r>
        </a:p>
      </dsp:txBody>
      <dsp:txXfrm>
        <a:off x="1723294" y="3646782"/>
        <a:ext cx="3662001" cy="410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Kubernetes (K8s) is an open-source container orchestration system.</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node pool.</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FCB04-7177-40C9-8650-6C57CCCA2916}">
      <dsp:nvSpPr>
        <dsp:cNvPr id="0" name=""/>
        <dsp:cNvSpPr/>
      </dsp:nvSpPr>
      <dsp:spPr>
        <a:xfrm>
          <a:off x="0" y="2876064"/>
          <a:ext cx="7835537" cy="6292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Kubernetes</a:t>
          </a:r>
        </a:p>
      </dsp:txBody>
      <dsp:txXfrm>
        <a:off x="0" y="2876064"/>
        <a:ext cx="7835537" cy="339774"/>
      </dsp:txXfrm>
    </dsp:sp>
    <dsp:sp modelId="{FA2556D6-5483-434B-8BA7-55E581BEE1C5}">
      <dsp:nvSpPr>
        <dsp:cNvPr id="0" name=""/>
        <dsp:cNvSpPr/>
      </dsp:nvSpPr>
      <dsp:spPr>
        <a:xfrm>
          <a:off x="3825" y="3203254"/>
          <a:ext cx="2609295" cy="28943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Apply the </a:t>
          </a:r>
          <a:r>
            <a:rPr lang="en-US" sz="1000" kern="1200" dirty="0" err="1"/>
            <a:t>pod.yaml</a:t>
          </a:r>
          <a:r>
            <a:rPr lang="en-US" sz="1000" kern="1200" dirty="0"/>
            <a:t> file to create a Pod running your container</a:t>
          </a:r>
        </a:p>
      </dsp:txBody>
      <dsp:txXfrm>
        <a:off x="3825" y="3203254"/>
        <a:ext cx="2609295" cy="289437"/>
      </dsp:txXfrm>
    </dsp:sp>
    <dsp:sp modelId="{D522107C-664F-4C82-B1DD-0BAA7914CC18}">
      <dsp:nvSpPr>
        <dsp:cNvPr id="0" name=""/>
        <dsp:cNvSpPr/>
      </dsp:nvSpPr>
      <dsp:spPr>
        <a:xfrm>
          <a:off x="2613120" y="3203254"/>
          <a:ext cx="2609295" cy="289437"/>
        </a:xfrm>
        <a:prstGeom prst="rect">
          <a:avLst/>
        </a:prstGeom>
        <a:solidFill>
          <a:schemeClr val="accent2">
            <a:tint val="40000"/>
            <a:alpha val="90000"/>
            <a:hueOff val="576752"/>
            <a:satOff val="7251"/>
            <a:lumOff val="756"/>
            <a:alphaOff val="0"/>
          </a:schemeClr>
        </a:solidFill>
        <a:ln w="25400" cap="flat" cmpd="sng" algn="ctr">
          <a:solidFill>
            <a:schemeClr val="accent2">
              <a:tint val="40000"/>
              <a:alpha val="90000"/>
              <a:hueOff val="576752"/>
              <a:satOff val="7251"/>
              <a:lumOff val="7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Remote into the Pod</a:t>
          </a:r>
        </a:p>
      </dsp:txBody>
      <dsp:txXfrm>
        <a:off x="2613120" y="3203254"/>
        <a:ext cx="2609295" cy="289437"/>
      </dsp:txXfrm>
    </dsp:sp>
    <dsp:sp modelId="{10D7AACA-C51A-48D6-AFF9-DD5D3E6F4A4E}">
      <dsp:nvSpPr>
        <dsp:cNvPr id="0" name=""/>
        <dsp:cNvSpPr/>
      </dsp:nvSpPr>
      <dsp:spPr>
        <a:xfrm>
          <a:off x="5222416" y="3203254"/>
          <a:ext cx="2609295" cy="289437"/>
        </a:xfrm>
        <a:prstGeom prst="rect">
          <a:avLst/>
        </a:prstGeom>
        <a:solidFill>
          <a:schemeClr val="accent2">
            <a:tint val="40000"/>
            <a:alpha val="90000"/>
            <a:hueOff val="1153504"/>
            <a:satOff val="14503"/>
            <a:lumOff val="1511"/>
            <a:alphaOff val="0"/>
          </a:schemeClr>
        </a:solidFill>
        <a:ln w="25400" cap="flat" cmpd="sng" algn="ctr">
          <a:solidFill>
            <a:schemeClr val="accent2">
              <a:tint val="40000"/>
              <a:alpha val="90000"/>
              <a:hueOff val="1153504"/>
              <a:satOff val="14503"/>
              <a:lumOff val="1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Execute your train.py script</a:t>
          </a:r>
        </a:p>
      </dsp:txBody>
      <dsp:txXfrm>
        <a:off x="5222416" y="3203254"/>
        <a:ext cx="2609295" cy="289437"/>
      </dsp:txXfrm>
    </dsp:sp>
    <dsp:sp modelId="{0C706300-C0A7-4BF0-BCA1-61310F561437}">
      <dsp:nvSpPr>
        <dsp:cNvPr id="0" name=""/>
        <dsp:cNvSpPr/>
      </dsp:nvSpPr>
      <dsp:spPr>
        <a:xfrm rot="10800000">
          <a:off x="0" y="1917773"/>
          <a:ext cx="7835537" cy="967728"/>
        </a:xfrm>
        <a:prstGeom prst="upArrowCallout">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Azure Container Registry</a:t>
          </a:r>
        </a:p>
      </dsp:txBody>
      <dsp:txXfrm rot="-10800000">
        <a:off x="0" y="1917773"/>
        <a:ext cx="7835537" cy="339672"/>
      </dsp:txXfrm>
    </dsp:sp>
    <dsp:sp modelId="{57E77A9D-C5EC-402B-ADBF-813EF40111F2}">
      <dsp:nvSpPr>
        <dsp:cNvPr id="0" name=""/>
        <dsp:cNvSpPr/>
      </dsp:nvSpPr>
      <dsp:spPr>
        <a:xfrm>
          <a:off x="0" y="2257446"/>
          <a:ext cx="7835537" cy="289350"/>
        </a:xfrm>
        <a:prstGeom prst="rect">
          <a:avLst/>
        </a:prstGeom>
        <a:solidFill>
          <a:schemeClr val="accent2">
            <a:tint val="40000"/>
            <a:alpha val="90000"/>
            <a:hueOff val="1730256"/>
            <a:satOff val="21754"/>
            <a:lumOff val="2267"/>
            <a:alphaOff val="0"/>
          </a:schemeClr>
        </a:solidFill>
        <a:ln w="25400" cap="flat" cmpd="sng" algn="ctr">
          <a:solidFill>
            <a:schemeClr val="accent2">
              <a:tint val="40000"/>
              <a:alpha val="90000"/>
              <a:hueOff val="1730256"/>
              <a:satOff val="21754"/>
              <a:lumOff val="22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Push the container to the Container Registry</a:t>
          </a:r>
        </a:p>
      </dsp:txBody>
      <dsp:txXfrm>
        <a:off x="0" y="2257446"/>
        <a:ext cx="7835537" cy="289350"/>
      </dsp:txXfrm>
    </dsp:sp>
    <dsp:sp modelId="{DD577423-7778-4F24-BBA8-1F0AA6E8A12C}">
      <dsp:nvSpPr>
        <dsp:cNvPr id="0" name=""/>
        <dsp:cNvSpPr/>
      </dsp:nvSpPr>
      <dsp:spPr>
        <a:xfrm rot="10800000">
          <a:off x="0" y="959482"/>
          <a:ext cx="7835537" cy="967728"/>
        </a:xfrm>
        <a:prstGeom prst="upArrowCallout">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Local Docker</a:t>
          </a:r>
        </a:p>
      </dsp:txBody>
      <dsp:txXfrm rot="-10800000">
        <a:off x="0" y="959482"/>
        <a:ext cx="7835537" cy="339672"/>
      </dsp:txXfrm>
    </dsp:sp>
    <dsp:sp modelId="{9EDD8115-79CB-4361-89AE-98E80A4DA21C}">
      <dsp:nvSpPr>
        <dsp:cNvPr id="0" name=""/>
        <dsp:cNvSpPr/>
      </dsp:nvSpPr>
      <dsp:spPr>
        <a:xfrm>
          <a:off x="3825" y="1299155"/>
          <a:ext cx="2609295" cy="289350"/>
        </a:xfrm>
        <a:prstGeom prst="rect">
          <a:avLst/>
        </a:prstGeom>
        <a:solidFill>
          <a:schemeClr val="accent2">
            <a:tint val="40000"/>
            <a:alpha val="90000"/>
            <a:hueOff val="2307008"/>
            <a:satOff val="29006"/>
            <a:lumOff val="3022"/>
            <a:alphaOff val="0"/>
          </a:schemeClr>
        </a:solidFill>
        <a:ln w="25400" cap="flat" cmpd="sng" algn="ctr">
          <a:solidFill>
            <a:schemeClr val="accent2">
              <a:tint val="40000"/>
              <a:alpha val="90000"/>
              <a:hueOff val="2307008"/>
              <a:satOff val="29006"/>
              <a:lumOff val="30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Create a </a:t>
          </a:r>
          <a:r>
            <a:rPr lang="en-US" sz="1000" kern="1200" dirty="0" err="1"/>
            <a:t>Dockerfile</a:t>
          </a:r>
          <a:r>
            <a:rPr lang="en-US" sz="1000" kern="1200" dirty="0"/>
            <a:t> the uses your train.py script</a:t>
          </a:r>
        </a:p>
      </dsp:txBody>
      <dsp:txXfrm>
        <a:off x="3825" y="1299155"/>
        <a:ext cx="2609295" cy="289350"/>
      </dsp:txXfrm>
    </dsp:sp>
    <dsp:sp modelId="{55723637-7872-4E64-98B7-A89084AB0ACE}">
      <dsp:nvSpPr>
        <dsp:cNvPr id="0" name=""/>
        <dsp:cNvSpPr/>
      </dsp:nvSpPr>
      <dsp:spPr>
        <a:xfrm>
          <a:off x="2613120" y="1299155"/>
          <a:ext cx="2609295" cy="289350"/>
        </a:xfrm>
        <a:prstGeom prst="rect">
          <a:avLst/>
        </a:prstGeom>
        <a:solidFill>
          <a:schemeClr val="accent2">
            <a:tint val="40000"/>
            <a:alpha val="90000"/>
            <a:hueOff val="2883760"/>
            <a:satOff val="36257"/>
            <a:lumOff val="3778"/>
            <a:alphaOff val="0"/>
          </a:schemeClr>
        </a:solidFill>
        <a:ln w="25400" cap="flat" cmpd="sng" algn="ctr">
          <a:solidFill>
            <a:schemeClr val="accent2">
              <a:tint val="40000"/>
              <a:alpha val="90000"/>
              <a:hueOff val="2883760"/>
              <a:satOff val="36257"/>
              <a:lumOff val="37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Build the image</a:t>
          </a:r>
        </a:p>
      </dsp:txBody>
      <dsp:txXfrm>
        <a:off x="2613120" y="1299155"/>
        <a:ext cx="2609295" cy="289350"/>
      </dsp:txXfrm>
    </dsp:sp>
    <dsp:sp modelId="{A054CB06-41F7-4114-92CE-DAF711EABE8C}">
      <dsp:nvSpPr>
        <dsp:cNvPr id="0" name=""/>
        <dsp:cNvSpPr/>
      </dsp:nvSpPr>
      <dsp:spPr>
        <a:xfrm>
          <a:off x="5222416" y="1299155"/>
          <a:ext cx="2609295" cy="289350"/>
        </a:xfrm>
        <a:prstGeom prst="rect">
          <a:avLst/>
        </a:prstGeom>
        <a:solidFill>
          <a:schemeClr val="accent2">
            <a:tint val="40000"/>
            <a:alpha val="90000"/>
            <a:hueOff val="3460511"/>
            <a:satOff val="43508"/>
            <a:lumOff val="4533"/>
            <a:alphaOff val="0"/>
          </a:schemeClr>
        </a:solidFill>
        <a:ln w="25400" cap="flat" cmpd="sng" algn="ctr">
          <a:solidFill>
            <a:schemeClr val="accent2">
              <a:tint val="40000"/>
              <a:alpha val="90000"/>
              <a:hueOff val="3460511"/>
              <a:satOff val="43508"/>
              <a:lumOff val="45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Run the container locally to test</a:t>
          </a:r>
        </a:p>
      </dsp:txBody>
      <dsp:txXfrm>
        <a:off x="5222416" y="1299155"/>
        <a:ext cx="2609295" cy="289350"/>
      </dsp:txXfrm>
    </dsp:sp>
    <dsp:sp modelId="{E5F14D28-CB6C-4C58-9D43-AF9E718726E7}">
      <dsp:nvSpPr>
        <dsp:cNvPr id="0" name=""/>
        <dsp:cNvSpPr/>
      </dsp:nvSpPr>
      <dsp:spPr>
        <a:xfrm rot="10800000">
          <a:off x="0" y="1192"/>
          <a:ext cx="7835537" cy="967728"/>
        </a:xfrm>
        <a:prstGeom prst="upArrowCallou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ML Script</a:t>
          </a:r>
        </a:p>
      </dsp:txBody>
      <dsp:txXfrm rot="-10800000">
        <a:off x="0" y="1192"/>
        <a:ext cx="7835537" cy="339672"/>
      </dsp:txXfrm>
    </dsp:sp>
    <dsp:sp modelId="{28F2169D-6B5F-4AE1-9BEF-1D09727C24E4}">
      <dsp:nvSpPr>
        <dsp:cNvPr id="0" name=""/>
        <dsp:cNvSpPr/>
      </dsp:nvSpPr>
      <dsp:spPr>
        <a:xfrm>
          <a:off x="0" y="340864"/>
          <a:ext cx="3917768" cy="289350"/>
        </a:xfrm>
        <a:prstGeom prst="rect">
          <a:avLst/>
        </a:prstGeom>
        <a:solidFill>
          <a:schemeClr val="accent2">
            <a:tint val="40000"/>
            <a:alpha val="90000"/>
            <a:hueOff val="4037263"/>
            <a:satOff val="50760"/>
            <a:lumOff val="5289"/>
            <a:alphaOff val="0"/>
          </a:schemeClr>
        </a:solidFill>
        <a:ln w="25400" cap="flat" cmpd="sng" algn="ctr">
          <a:solidFill>
            <a:schemeClr val="accent2">
              <a:tint val="40000"/>
              <a:alpha val="90000"/>
              <a:hueOff val="4037263"/>
              <a:satOff val="50760"/>
              <a:lumOff val="5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Grab a dataset and put it in the class data lake </a:t>
          </a:r>
        </a:p>
      </dsp:txBody>
      <dsp:txXfrm>
        <a:off x="0" y="340864"/>
        <a:ext cx="3917768" cy="289350"/>
      </dsp:txXfrm>
    </dsp:sp>
    <dsp:sp modelId="{3222DB0A-B1D1-43CC-BE05-0EF58562F772}">
      <dsp:nvSpPr>
        <dsp:cNvPr id="0" name=""/>
        <dsp:cNvSpPr/>
      </dsp:nvSpPr>
      <dsp:spPr>
        <a:xfrm>
          <a:off x="3917768" y="340864"/>
          <a:ext cx="3917768" cy="289350"/>
        </a:xfrm>
        <a:prstGeom prst="rect">
          <a:avLst/>
        </a:prstGeom>
        <a:solidFill>
          <a:schemeClr val="accent2">
            <a:tint val="40000"/>
            <a:alpha val="90000"/>
            <a:hueOff val="4614015"/>
            <a:satOff val="58011"/>
            <a:lumOff val="6044"/>
            <a:alphaOff val="0"/>
          </a:schemeClr>
        </a:solidFill>
        <a:ln w="25400" cap="flat" cmpd="sng" algn="ctr">
          <a:solidFill>
            <a:schemeClr val="accent2">
              <a:tint val="40000"/>
              <a:alpha val="90000"/>
              <a:hueOff val="4614015"/>
              <a:satOff val="58011"/>
              <a:lumOff val="60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Make a train.py file that can make a simple ML model using the dataset</a:t>
          </a:r>
        </a:p>
      </dsp:txBody>
      <dsp:txXfrm>
        <a:off x="3917768" y="340864"/>
        <a:ext cx="3917768" cy="289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C69A-D78B-134F-9F50-6333DAE1EA07}">
      <dsp:nvSpPr>
        <dsp:cNvPr id="0" name=""/>
        <dsp:cNvSpPr/>
      </dsp:nvSpPr>
      <dsp:spPr>
        <a:xfrm>
          <a:off x="0" y="286960"/>
          <a:ext cx="4927107"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Transformations</a:t>
          </a:r>
        </a:p>
      </dsp:txBody>
      <dsp:txXfrm>
        <a:off x="21704" y="308664"/>
        <a:ext cx="4883699" cy="401192"/>
      </dsp:txXfrm>
    </dsp:sp>
    <dsp:sp modelId="{1FE58CCE-CF3A-8149-B71A-26E057E2D051}">
      <dsp:nvSpPr>
        <dsp:cNvPr id="0" name=""/>
        <dsp:cNvSpPr/>
      </dsp:nvSpPr>
      <dsp:spPr>
        <a:xfrm>
          <a:off x="0" y="731560"/>
          <a:ext cx="4927107"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Lazily evaluated.</a:t>
          </a:r>
          <a:endParaRPr lang="en-US" sz="1500" kern="1200" dirty="0"/>
        </a:p>
        <a:p>
          <a:pPr marL="114300" lvl="1" indent="-114300" algn="l" defTabSz="666750">
            <a:lnSpc>
              <a:spcPct val="90000"/>
            </a:lnSpc>
            <a:spcBef>
              <a:spcPct val="0"/>
            </a:spcBef>
            <a:spcAft>
              <a:spcPct val="20000"/>
            </a:spcAft>
            <a:buChar char="•"/>
          </a:pPr>
          <a:r>
            <a:rPr lang="en-US" sz="1500" b="0" i="0" kern="1200" dirty="0"/>
            <a:t>Spark operation that returns a </a:t>
          </a:r>
          <a:r>
            <a:rPr lang="en-US" sz="1500" b="0" i="0" kern="1200" dirty="0" err="1"/>
            <a:t>DataFrame</a:t>
          </a:r>
          <a:r>
            <a:rPr lang="en-US" sz="1500" b="0" i="0" kern="1200" dirty="0"/>
            <a:t> (usually).</a:t>
          </a:r>
          <a:endParaRPr lang="en-US" sz="1500" kern="1200" dirty="0"/>
        </a:p>
        <a:p>
          <a:pPr marL="114300" lvl="1" indent="-114300" algn="l" defTabSz="666750">
            <a:lnSpc>
              <a:spcPct val="90000"/>
            </a:lnSpc>
            <a:spcBef>
              <a:spcPct val="0"/>
            </a:spcBef>
            <a:spcAft>
              <a:spcPct val="20000"/>
            </a:spcAft>
            <a:buChar char="•"/>
          </a:pPr>
          <a:r>
            <a:rPr lang="en-US" sz="1500" b="0" i="0" kern="1200" dirty="0"/>
            <a:t>Multiple transformations add to the steps of a Spark job, but no data gets processed.</a:t>
          </a:r>
          <a:endParaRPr lang="en-US" sz="1500" kern="1200" dirty="0"/>
        </a:p>
        <a:p>
          <a:pPr marL="114300" lvl="1" indent="-114300" algn="l" defTabSz="666750">
            <a:lnSpc>
              <a:spcPct val="90000"/>
            </a:lnSpc>
            <a:spcBef>
              <a:spcPct val="0"/>
            </a:spcBef>
            <a:spcAft>
              <a:spcPct val="20000"/>
            </a:spcAft>
            <a:buChar char="•"/>
          </a:pPr>
          <a:r>
            <a:rPr lang="en-US" sz="1500" kern="1200" dirty="0"/>
            <a:t>Examples: select, filter, </a:t>
          </a:r>
          <a:r>
            <a:rPr lang="en-US" sz="1500" kern="1200" dirty="0" err="1"/>
            <a:t>groupBy</a:t>
          </a:r>
          <a:r>
            <a:rPr lang="en-US" sz="1500" kern="1200" dirty="0"/>
            <a:t>, map</a:t>
          </a:r>
        </a:p>
        <a:p>
          <a:pPr marL="114300" lvl="1" indent="-114300" algn="l" defTabSz="666750">
            <a:lnSpc>
              <a:spcPct val="90000"/>
            </a:lnSpc>
            <a:spcBef>
              <a:spcPct val="0"/>
            </a:spcBef>
            <a:spcAft>
              <a:spcPct val="20000"/>
            </a:spcAft>
            <a:buChar char="•"/>
          </a:pPr>
          <a:endParaRPr lang="en-US" sz="1500" kern="1200" dirty="0"/>
        </a:p>
      </dsp:txBody>
      <dsp:txXfrm>
        <a:off x="0" y="731560"/>
        <a:ext cx="4927107" cy="1415880"/>
      </dsp:txXfrm>
    </dsp:sp>
    <dsp:sp modelId="{93C83693-AEEA-8949-9F45-7D53971F7449}">
      <dsp:nvSpPr>
        <dsp:cNvPr id="0" name=""/>
        <dsp:cNvSpPr/>
      </dsp:nvSpPr>
      <dsp:spPr>
        <a:xfrm>
          <a:off x="0" y="2147440"/>
          <a:ext cx="4927107" cy="444600"/>
        </a:xfrm>
        <a:prstGeom prst="round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Actions</a:t>
          </a:r>
        </a:p>
      </dsp:txBody>
      <dsp:txXfrm>
        <a:off x="21704" y="2169144"/>
        <a:ext cx="4883699" cy="401192"/>
      </dsp:txXfrm>
    </dsp:sp>
    <dsp:sp modelId="{1148077E-08A2-A24B-8DA7-7058345139BF}">
      <dsp:nvSpPr>
        <dsp:cNvPr id="0" name=""/>
        <dsp:cNvSpPr/>
      </dsp:nvSpPr>
      <dsp:spPr>
        <a:xfrm>
          <a:off x="0" y="2592040"/>
          <a:ext cx="4927107"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Not lazily evaluated.</a:t>
          </a:r>
        </a:p>
        <a:p>
          <a:pPr marL="114300" lvl="1" indent="-114300" algn="l" defTabSz="666750">
            <a:lnSpc>
              <a:spcPct val="90000"/>
            </a:lnSpc>
            <a:spcBef>
              <a:spcPct val="0"/>
            </a:spcBef>
            <a:spcAft>
              <a:spcPct val="20000"/>
            </a:spcAft>
            <a:buChar char="•"/>
          </a:pPr>
          <a:r>
            <a:rPr lang="en-US" sz="1500" kern="1200" dirty="0"/>
            <a:t>Returns counts of elements or lists of them (usually)</a:t>
          </a:r>
        </a:p>
        <a:p>
          <a:pPr marL="114300" lvl="1" indent="-114300" algn="l" defTabSz="666750">
            <a:lnSpc>
              <a:spcPct val="90000"/>
            </a:lnSpc>
            <a:spcBef>
              <a:spcPct val="0"/>
            </a:spcBef>
            <a:spcAft>
              <a:spcPct val="20000"/>
            </a:spcAft>
            <a:buChar char="•"/>
          </a:pPr>
          <a:r>
            <a:rPr lang="en-US" sz="1500" kern="1200" dirty="0"/>
            <a:t>Enacts a series of transformations</a:t>
          </a:r>
        </a:p>
        <a:p>
          <a:pPr marL="114300" lvl="1" indent="-114300" algn="l" defTabSz="666750">
            <a:lnSpc>
              <a:spcPct val="90000"/>
            </a:lnSpc>
            <a:spcBef>
              <a:spcPct val="0"/>
            </a:spcBef>
            <a:spcAft>
              <a:spcPct val="20000"/>
            </a:spcAft>
            <a:buChar char="•"/>
          </a:pPr>
          <a:r>
            <a:rPr lang="en-US" sz="1500" kern="1200" dirty="0"/>
            <a:t>Examples: show/display, count, collect, take, write</a:t>
          </a:r>
        </a:p>
      </dsp:txBody>
      <dsp:txXfrm>
        <a:off x="0" y="2592040"/>
        <a:ext cx="4927107" cy="983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6993"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Define which columns are  categorical and numerical</a:t>
          </a:r>
        </a:p>
      </dsp:txBody>
      <dsp:txXfrm>
        <a:off x="43728" y="133662"/>
        <a:ext cx="2016888" cy="1180745"/>
      </dsp:txXfrm>
    </dsp:sp>
    <dsp:sp modelId="{CA0D33D5-C234-864C-B360-438E19E70074}">
      <dsp:nvSpPr>
        <dsp:cNvPr id="0" name=""/>
        <dsp:cNvSpPr/>
      </dsp:nvSpPr>
      <dsp:spPr>
        <a:xfrm>
          <a:off x="2281304"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81304" y="568512"/>
        <a:ext cx="310209" cy="311044"/>
      </dsp:txXfrm>
    </dsp:sp>
    <dsp:sp modelId="{DA5059B0-ED56-7D40-B5B5-762EC2146227}">
      <dsp:nvSpPr>
        <dsp:cNvPr id="0" name=""/>
        <dsp:cNvSpPr/>
      </dsp:nvSpPr>
      <dsp:spPr>
        <a:xfrm>
          <a:off x="2933496"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Dummy code categorical features</a:t>
          </a:r>
        </a:p>
        <a:p>
          <a:pPr marL="0" lvl="0" indent="0" algn="ctr" defTabSz="711200">
            <a:lnSpc>
              <a:spcPct val="90000"/>
            </a:lnSpc>
            <a:spcBef>
              <a:spcPct val="0"/>
            </a:spcBef>
            <a:spcAft>
              <a:spcPct val="35000"/>
            </a:spcAft>
            <a:buNone/>
          </a:pPr>
          <a:r>
            <a:rPr lang="en-US" sz="1600" kern="1200" dirty="0"/>
            <a:t>[</a:t>
          </a:r>
          <a:r>
            <a:rPr lang="en-US" sz="1600" kern="1200" dirty="0" err="1"/>
            <a:t>OneHotEncoder</a:t>
          </a:r>
          <a:r>
            <a:rPr lang="en-US" sz="1600" kern="1200" dirty="0"/>
            <a:t>]</a:t>
          </a:r>
        </a:p>
      </dsp:txBody>
      <dsp:txXfrm>
        <a:off x="2970231" y="133662"/>
        <a:ext cx="2016888" cy="1180745"/>
      </dsp:txXfrm>
    </dsp:sp>
    <dsp:sp modelId="{E840A313-C0DC-7548-BE20-A5CFE4EF33F6}">
      <dsp:nvSpPr>
        <dsp:cNvPr id="0" name=""/>
        <dsp:cNvSpPr/>
      </dsp:nvSpPr>
      <dsp:spPr>
        <a:xfrm>
          <a:off x="5207806"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07806" y="568512"/>
        <a:ext cx="310209" cy="311044"/>
      </dsp:txXfrm>
    </dsp:sp>
    <dsp:sp modelId="{FDECE679-8848-774E-8F20-3A48F6472EE2}">
      <dsp:nvSpPr>
        <dsp:cNvPr id="0" name=""/>
        <dsp:cNvSpPr/>
      </dsp:nvSpPr>
      <dsp:spPr>
        <a:xfrm>
          <a:off x="5859998"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Assemble data into a series of vectors</a:t>
          </a:r>
        </a:p>
        <a:p>
          <a:pPr marL="0" lvl="0" indent="0" algn="ctr" defTabSz="711200">
            <a:lnSpc>
              <a:spcPct val="90000"/>
            </a:lnSpc>
            <a:spcBef>
              <a:spcPct val="0"/>
            </a:spcBef>
            <a:spcAft>
              <a:spcPct val="35000"/>
            </a:spcAft>
            <a:buNone/>
          </a:pPr>
          <a:r>
            <a:rPr lang="en-US" sz="1600" kern="1200" dirty="0"/>
            <a:t>[</a:t>
          </a:r>
          <a:r>
            <a:rPr lang="en-US" sz="1600" kern="1200" dirty="0" err="1"/>
            <a:t>VectorAssembler</a:t>
          </a:r>
          <a:r>
            <a:rPr lang="en-US" sz="1600" kern="1200" dirty="0"/>
            <a:t>]</a:t>
          </a:r>
        </a:p>
      </dsp:txBody>
      <dsp:txXfrm>
        <a:off x="5896733" y="133662"/>
        <a:ext cx="2016888" cy="1180745"/>
      </dsp:txXfrm>
    </dsp:sp>
    <dsp:sp modelId="{744CE9DB-8D23-4F4D-9A14-53DF1E668144}">
      <dsp:nvSpPr>
        <dsp:cNvPr id="0" name=""/>
        <dsp:cNvSpPr/>
      </dsp:nvSpPr>
      <dsp:spPr>
        <a:xfrm rot="5400000">
          <a:off x="6683599" y="1497467"/>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49656" y="1535093"/>
        <a:ext cx="311044" cy="310209"/>
      </dsp:txXfrm>
    </dsp:sp>
    <dsp:sp modelId="{24C5571E-66EF-2240-8F26-D2DD7A7312AF}">
      <dsp:nvSpPr>
        <dsp:cNvPr id="0" name=""/>
        <dsp:cNvSpPr/>
      </dsp:nvSpPr>
      <dsp:spPr>
        <a:xfrm>
          <a:off x="5859998"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Scale features [</a:t>
          </a:r>
          <a:r>
            <a:rPr lang="en-US" sz="1600" kern="1200" dirty="0" err="1"/>
            <a:t>StandardScaler</a:t>
          </a:r>
          <a:r>
            <a:rPr lang="en-US" sz="1600" kern="1200" dirty="0"/>
            <a:t>]</a:t>
          </a:r>
        </a:p>
      </dsp:txBody>
      <dsp:txXfrm>
        <a:off x="5896733" y="2224021"/>
        <a:ext cx="2016888" cy="1180745"/>
      </dsp:txXfrm>
    </dsp:sp>
    <dsp:sp modelId="{AE5CEAC7-BEA8-F24C-8F77-0AC0A09CF085}">
      <dsp:nvSpPr>
        <dsp:cNvPr id="0" name=""/>
        <dsp:cNvSpPr/>
      </dsp:nvSpPr>
      <dsp:spPr>
        <a:xfrm rot="10800000">
          <a:off x="5232890"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65837" y="2658871"/>
        <a:ext cx="310209" cy="311044"/>
      </dsp:txXfrm>
    </dsp:sp>
    <dsp:sp modelId="{045219E7-37FC-5B4B-99DB-84997094BFC0}">
      <dsp:nvSpPr>
        <dsp:cNvPr id="0" name=""/>
        <dsp:cNvSpPr/>
      </dsp:nvSpPr>
      <dsp:spPr>
        <a:xfrm>
          <a:off x="2933496"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Prepare pipeline</a:t>
          </a:r>
        </a:p>
        <a:p>
          <a:pPr marL="0" lvl="0" indent="0" algn="ctr" defTabSz="711200">
            <a:lnSpc>
              <a:spcPct val="90000"/>
            </a:lnSpc>
            <a:spcBef>
              <a:spcPct val="0"/>
            </a:spcBef>
            <a:spcAft>
              <a:spcPct val="35000"/>
            </a:spcAft>
            <a:buNone/>
          </a:pPr>
          <a:r>
            <a:rPr lang="en-US" sz="1600" kern="1200" dirty="0"/>
            <a:t>[</a:t>
          </a:r>
          <a:r>
            <a:rPr lang="en-US" sz="1600" kern="1200" dirty="0" err="1"/>
            <a:t>pipeline.fit</a:t>
          </a:r>
          <a:r>
            <a:rPr lang="en-US" sz="1600" kern="1200" dirty="0"/>
            <a:t>(dataset)]</a:t>
          </a:r>
        </a:p>
      </dsp:txBody>
      <dsp:txXfrm>
        <a:off x="2970231" y="2224021"/>
        <a:ext cx="2016888" cy="1180745"/>
      </dsp:txXfrm>
    </dsp:sp>
    <dsp:sp modelId="{A7DF1A5A-9433-0044-9F8F-4C2EE9FD8B60}">
      <dsp:nvSpPr>
        <dsp:cNvPr id="0" name=""/>
        <dsp:cNvSpPr/>
      </dsp:nvSpPr>
      <dsp:spPr>
        <a:xfrm rot="10800000">
          <a:off x="2306388"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39335" y="2658871"/>
        <a:ext cx="310209" cy="311044"/>
      </dsp:txXfrm>
    </dsp:sp>
    <dsp:sp modelId="{A07EE207-4E79-8744-AAE2-4D158B871254}">
      <dsp:nvSpPr>
        <dsp:cNvPr id="0" name=""/>
        <dsp:cNvSpPr/>
      </dsp:nvSpPr>
      <dsp:spPr>
        <a:xfrm>
          <a:off x="6993"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data through pipeline</a:t>
          </a:r>
        </a:p>
        <a:p>
          <a:pPr marL="0" lvl="0" indent="0" algn="ctr" defTabSz="711200">
            <a:lnSpc>
              <a:spcPct val="90000"/>
            </a:lnSpc>
            <a:spcBef>
              <a:spcPct val="0"/>
            </a:spcBef>
            <a:spcAft>
              <a:spcPct val="35000"/>
            </a:spcAft>
            <a:buNone/>
          </a:pPr>
          <a:r>
            <a:rPr lang="en-US" sz="1600" kern="1200" dirty="0"/>
            <a:t>[</a:t>
          </a:r>
          <a:r>
            <a:rPr lang="en-US" sz="1600" kern="1200" dirty="0" err="1"/>
            <a:t>pipelinemodel</a:t>
          </a:r>
          <a:r>
            <a:rPr lang="en-US" sz="1600" kern="1200" dirty="0"/>
            <a:t>.</a:t>
          </a:r>
        </a:p>
        <a:p>
          <a:pPr marL="0" lvl="0" indent="0" algn="ctr" defTabSz="711200">
            <a:lnSpc>
              <a:spcPct val="90000"/>
            </a:lnSpc>
            <a:spcBef>
              <a:spcPct val="0"/>
            </a:spcBef>
            <a:spcAft>
              <a:spcPct val="35000"/>
            </a:spcAft>
            <a:buNone/>
          </a:pPr>
          <a:r>
            <a:rPr lang="en-US" sz="1600" kern="1200" dirty="0"/>
            <a:t>transform(dataset)]</a:t>
          </a:r>
        </a:p>
      </dsp:txBody>
      <dsp:txXfrm>
        <a:off x="43728" y="2224021"/>
        <a:ext cx="2016888" cy="11807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3881" y="626951"/>
          <a:ext cx="1697215" cy="10183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2"/>
              </a:solidFill>
            </a:rPr>
            <a:t>Initialize ML algorithm object</a:t>
          </a:r>
        </a:p>
        <a:p>
          <a:pPr marL="0" lvl="0" indent="0" algn="ctr" defTabSz="488950">
            <a:lnSpc>
              <a:spcPct val="90000"/>
            </a:lnSpc>
            <a:spcBef>
              <a:spcPct val="0"/>
            </a:spcBef>
            <a:spcAft>
              <a:spcPct val="35000"/>
            </a:spcAft>
            <a:buNone/>
          </a:pPr>
          <a:r>
            <a:rPr lang="en-US" sz="1100" kern="1200" dirty="0">
              <a:solidFill>
                <a:schemeClr val="bg2"/>
              </a:solidFill>
            </a:rPr>
            <a:t>[</a:t>
          </a:r>
          <a:r>
            <a:rPr lang="en-US" sz="1100" kern="1200" dirty="0" err="1">
              <a:solidFill>
                <a:schemeClr val="bg2"/>
              </a:solidFill>
            </a:rPr>
            <a:t>LogisticRegression</a:t>
          </a:r>
          <a:r>
            <a:rPr lang="en-US" sz="1100" kern="1200" dirty="0">
              <a:solidFill>
                <a:schemeClr val="bg2"/>
              </a:solidFill>
            </a:rPr>
            <a:t>]</a:t>
          </a:r>
        </a:p>
      </dsp:txBody>
      <dsp:txXfrm>
        <a:off x="33707" y="656777"/>
        <a:ext cx="1637563" cy="958677"/>
      </dsp:txXfrm>
    </dsp:sp>
    <dsp:sp modelId="{CA0D33D5-C234-864C-B360-438E19E70074}">
      <dsp:nvSpPr>
        <dsp:cNvPr id="0" name=""/>
        <dsp:cNvSpPr/>
      </dsp:nvSpPr>
      <dsp:spPr>
        <a:xfrm>
          <a:off x="1850451" y="925661"/>
          <a:ext cx="359809" cy="420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chemeClr val="bg2"/>
            </a:solidFill>
          </a:endParaRPr>
        </a:p>
      </dsp:txBody>
      <dsp:txXfrm>
        <a:off x="1850451" y="1009843"/>
        <a:ext cx="251866" cy="252545"/>
      </dsp:txXfrm>
    </dsp:sp>
    <dsp:sp modelId="{DA5059B0-ED56-7D40-B5B5-762EC2146227}">
      <dsp:nvSpPr>
        <dsp:cNvPr id="0" name=""/>
        <dsp:cNvSpPr/>
      </dsp:nvSpPr>
      <dsp:spPr>
        <a:xfrm>
          <a:off x="2379982" y="626951"/>
          <a:ext cx="1697215" cy="10183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2"/>
              </a:solidFill>
            </a:rPr>
            <a:t>Define parameter grid</a:t>
          </a:r>
        </a:p>
        <a:p>
          <a:pPr marL="0" lvl="0" indent="0" algn="ctr" defTabSz="488950">
            <a:lnSpc>
              <a:spcPct val="90000"/>
            </a:lnSpc>
            <a:spcBef>
              <a:spcPct val="0"/>
            </a:spcBef>
            <a:spcAft>
              <a:spcPct val="35000"/>
            </a:spcAft>
            <a:buNone/>
          </a:pPr>
          <a:r>
            <a:rPr lang="en-US" sz="1100" kern="1200" dirty="0">
              <a:solidFill>
                <a:schemeClr val="bg2"/>
              </a:solidFill>
            </a:rPr>
            <a:t>[</a:t>
          </a:r>
          <a:r>
            <a:rPr lang="en-US" sz="1100" kern="1200" dirty="0" err="1">
              <a:solidFill>
                <a:schemeClr val="bg2"/>
              </a:solidFill>
            </a:rPr>
            <a:t>ParamGridBuilder</a:t>
          </a:r>
          <a:r>
            <a:rPr lang="en-US" sz="1100" kern="1200" dirty="0">
              <a:solidFill>
                <a:schemeClr val="bg2"/>
              </a:solidFill>
            </a:rPr>
            <a:t>]</a:t>
          </a:r>
        </a:p>
      </dsp:txBody>
      <dsp:txXfrm>
        <a:off x="2409808" y="656777"/>
        <a:ext cx="1637563" cy="958677"/>
      </dsp:txXfrm>
    </dsp:sp>
    <dsp:sp modelId="{E840A313-C0DC-7548-BE20-A5CFE4EF33F6}">
      <dsp:nvSpPr>
        <dsp:cNvPr id="0" name=""/>
        <dsp:cNvSpPr/>
      </dsp:nvSpPr>
      <dsp:spPr>
        <a:xfrm>
          <a:off x="4226552" y="925661"/>
          <a:ext cx="359809" cy="420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chemeClr val="bg2"/>
            </a:solidFill>
          </a:endParaRPr>
        </a:p>
      </dsp:txBody>
      <dsp:txXfrm>
        <a:off x="4226552" y="1009843"/>
        <a:ext cx="251866" cy="252545"/>
      </dsp:txXfrm>
    </dsp:sp>
    <dsp:sp modelId="{FDECE679-8848-774E-8F20-3A48F6472EE2}">
      <dsp:nvSpPr>
        <dsp:cNvPr id="0" name=""/>
        <dsp:cNvSpPr/>
      </dsp:nvSpPr>
      <dsp:spPr>
        <a:xfrm>
          <a:off x="4756084" y="626951"/>
          <a:ext cx="1697215" cy="10183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2"/>
              </a:solidFill>
            </a:rPr>
            <a:t>Define evaluation method</a:t>
          </a:r>
        </a:p>
        <a:p>
          <a:pPr marL="0" lvl="0" indent="0" algn="ctr" defTabSz="488950">
            <a:lnSpc>
              <a:spcPct val="90000"/>
            </a:lnSpc>
            <a:spcBef>
              <a:spcPct val="0"/>
            </a:spcBef>
            <a:spcAft>
              <a:spcPct val="35000"/>
            </a:spcAft>
            <a:buNone/>
          </a:pPr>
          <a:r>
            <a:rPr lang="en-US" sz="1100" kern="1200" dirty="0">
              <a:solidFill>
                <a:schemeClr val="bg2"/>
              </a:solidFill>
            </a:rPr>
            <a:t>[</a:t>
          </a:r>
          <a:r>
            <a:rPr lang="en-US" sz="1100" kern="1200" dirty="0" err="1">
              <a:solidFill>
                <a:schemeClr val="bg2"/>
              </a:solidFill>
            </a:rPr>
            <a:t>BinaryClassification</a:t>
          </a:r>
          <a:endParaRPr lang="en-US" sz="1100" kern="1200" dirty="0">
            <a:solidFill>
              <a:schemeClr val="bg2"/>
            </a:solidFill>
          </a:endParaRPr>
        </a:p>
        <a:p>
          <a:pPr marL="0" lvl="0" indent="0" algn="ctr" defTabSz="488950">
            <a:lnSpc>
              <a:spcPct val="90000"/>
            </a:lnSpc>
            <a:spcBef>
              <a:spcPct val="0"/>
            </a:spcBef>
            <a:spcAft>
              <a:spcPct val="35000"/>
            </a:spcAft>
            <a:buNone/>
          </a:pPr>
          <a:r>
            <a:rPr lang="en-US" sz="1100" kern="1200" dirty="0">
              <a:solidFill>
                <a:schemeClr val="bg2"/>
              </a:solidFill>
            </a:rPr>
            <a:t>Evaluator]</a:t>
          </a:r>
        </a:p>
      </dsp:txBody>
      <dsp:txXfrm>
        <a:off x="4785910" y="656777"/>
        <a:ext cx="1637563" cy="958677"/>
      </dsp:txXfrm>
    </dsp:sp>
    <dsp:sp modelId="{744CE9DB-8D23-4F4D-9A14-53DF1E668144}">
      <dsp:nvSpPr>
        <dsp:cNvPr id="0" name=""/>
        <dsp:cNvSpPr/>
      </dsp:nvSpPr>
      <dsp:spPr>
        <a:xfrm>
          <a:off x="6602654" y="925661"/>
          <a:ext cx="359809" cy="420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chemeClr val="bg2"/>
            </a:solidFill>
          </a:endParaRPr>
        </a:p>
      </dsp:txBody>
      <dsp:txXfrm>
        <a:off x="6602654" y="1009843"/>
        <a:ext cx="251866" cy="252545"/>
      </dsp:txXfrm>
    </dsp:sp>
    <dsp:sp modelId="{24C5571E-66EF-2240-8F26-D2DD7A7312AF}">
      <dsp:nvSpPr>
        <dsp:cNvPr id="0" name=""/>
        <dsp:cNvSpPr/>
      </dsp:nvSpPr>
      <dsp:spPr>
        <a:xfrm>
          <a:off x="7132185" y="626951"/>
          <a:ext cx="1697215" cy="10183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2"/>
              </a:solidFill>
            </a:rPr>
            <a:t>Define cross-validation method</a:t>
          </a:r>
        </a:p>
        <a:p>
          <a:pPr marL="0" lvl="0" indent="0" algn="ctr" defTabSz="488950">
            <a:lnSpc>
              <a:spcPct val="90000"/>
            </a:lnSpc>
            <a:spcBef>
              <a:spcPct val="0"/>
            </a:spcBef>
            <a:spcAft>
              <a:spcPct val="35000"/>
            </a:spcAft>
            <a:buNone/>
          </a:pPr>
          <a:r>
            <a:rPr lang="en-US" sz="1100" kern="1200" dirty="0">
              <a:solidFill>
                <a:schemeClr val="bg2"/>
              </a:solidFill>
            </a:rPr>
            <a:t>[</a:t>
          </a:r>
          <a:r>
            <a:rPr lang="en-US" sz="1100" kern="1200" dirty="0" err="1">
              <a:solidFill>
                <a:schemeClr val="bg2"/>
              </a:solidFill>
            </a:rPr>
            <a:t>CrossValidator</a:t>
          </a:r>
          <a:r>
            <a:rPr lang="en-US" sz="1100" kern="1200" dirty="0">
              <a:solidFill>
                <a:schemeClr val="bg2"/>
              </a:solidFill>
            </a:rPr>
            <a:t>]</a:t>
          </a:r>
        </a:p>
      </dsp:txBody>
      <dsp:txXfrm>
        <a:off x="7162011" y="656777"/>
        <a:ext cx="1637563" cy="958677"/>
      </dsp:txXfrm>
    </dsp:sp>
    <dsp:sp modelId="{AE5CEAC7-BEA8-F24C-8F77-0AC0A09CF085}">
      <dsp:nvSpPr>
        <dsp:cNvPr id="0" name=""/>
        <dsp:cNvSpPr/>
      </dsp:nvSpPr>
      <dsp:spPr>
        <a:xfrm rot="5400000">
          <a:off x="7800887" y="1764086"/>
          <a:ext cx="359809" cy="420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chemeClr val="bg2"/>
            </a:solidFill>
          </a:endParaRPr>
        </a:p>
      </dsp:txBody>
      <dsp:txXfrm rot="-5400000">
        <a:off x="7854520" y="1794636"/>
        <a:ext cx="252545" cy="251866"/>
      </dsp:txXfrm>
    </dsp:sp>
    <dsp:sp modelId="{045219E7-37FC-5B4B-99DB-84997094BFC0}">
      <dsp:nvSpPr>
        <dsp:cNvPr id="0" name=""/>
        <dsp:cNvSpPr/>
      </dsp:nvSpPr>
      <dsp:spPr>
        <a:xfrm>
          <a:off x="7132185" y="2324167"/>
          <a:ext cx="1697215" cy="10183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2"/>
              </a:solidFill>
            </a:rPr>
            <a:t>Fit model</a:t>
          </a:r>
        </a:p>
        <a:p>
          <a:pPr marL="0" lvl="0" indent="0" algn="ctr" defTabSz="488950">
            <a:lnSpc>
              <a:spcPct val="90000"/>
            </a:lnSpc>
            <a:spcBef>
              <a:spcPct val="0"/>
            </a:spcBef>
            <a:spcAft>
              <a:spcPct val="35000"/>
            </a:spcAft>
            <a:buNone/>
          </a:pPr>
          <a:r>
            <a:rPr lang="en-US" sz="1100" kern="1200" dirty="0">
              <a:solidFill>
                <a:schemeClr val="bg2"/>
              </a:solidFill>
            </a:rPr>
            <a:t>[</a:t>
          </a:r>
          <a:r>
            <a:rPr lang="en-US" sz="1100" kern="1200" dirty="0" err="1">
              <a:solidFill>
                <a:schemeClr val="bg2"/>
              </a:solidFill>
            </a:rPr>
            <a:t>cv.fit</a:t>
          </a:r>
          <a:r>
            <a:rPr lang="en-US" sz="1100" kern="1200" dirty="0">
              <a:solidFill>
                <a:schemeClr val="bg2"/>
              </a:solidFill>
            </a:rPr>
            <a:t>(train)]</a:t>
          </a:r>
        </a:p>
      </dsp:txBody>
      <dsp:txXfrm>
        <a:off x="7162011" y="2353993"/>
        <a:ext cx="1637563" cy="958677"/>
      </dsp:txXfrm>
    </dsp:sp>
    <dsp:sp modelId="{A7DF1A5A-9433-0044-9F8F-4C2EE9FD8B60}">
      <dsp:nvSpPr>
        <dsp:cNvPr id="0" name=""/>
        <dsp:cNvSpPr/>
      </dsp:nvSpPr>
      <dsp:spPr>
        <a:xfrm rot="10800000">
          <a:off x="6623020" y="2622876"/>
          <a:ext cx="359809" cy="420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chemeClr val="bg2"/>
            </a:solidFill>
          </a:endParaRPr>
        </a:p>
      </dsp:txBody>
      <dsp:txXfrm rot="10800000">
        <a:off x="6730963" y="2707058"/>
        <a:ext cx="251866" cy="252545"/>
      </dsp:txXfrm>
    </dsp:sp>
    <dsp:sp modelId="{A07EE207-4E79-8744-AAE2-4D158B871254}">
      <dsp:nvSpPr>
        <dsp:cNvPr id="0" name=""/>
        <dsp:cNvSpPr/>
      </dsp:nvSpPr>
      <dsp:spPr>
        <a:xfrm>
          <a:off x="4756084" y="2324167"/>
          <a:ext cx="1697215" cy="10183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2"/>
              </a:solidFill>
            </a:rPr>
            <a:t>Transform data through model</a:t>
          </a:r>
        </a:p>
        <a:p>
          <a:pPr marL="0" lvl="0" indent="0" algn="ctr" defTabSz="488950">
            <a:lnSpc>
              <a:spcPct val="90000"/>
            </a:lnSpc>
            <a:spcBef>
              <a:spcPct val="0"/>
            </a:spcBef>
            <a:spcAft>
              <a:spcPct val="35000"/>
            </a:spcAft>
            <a:buNone/>
          </a:pPr>
          <a:r>
            <a:rPr lang="en-US" sz="1100" kern="1200" dirty="0">
              <a:solidFill>
                <a:schemeClr val="bg2"/>
              </a:solidFill>
            </a:rPr>
            <a:t>[</a:t>
          </a:r>
          <a:r>
            <a:rPr lang="en-US" sz="1100" kern="1200" dirty="0" err="1">
              <a:solidFill>
                <a:schemeClr val="bg2"/>
              </a:solidFill>
            </a:rPr>
            <a:t>cvModel.transform</a:t>
          </a:r>
          <a:r>
            <a:rPr lang="en-US" sz="1100" kern="1200" dirty="0">
              <a:solidFill>
                <a:schemeClr val="bg2"/>
              </a:solidFill>
            </a:rPr>
            <a:t>(test)]</a:t>
          </a:r>
        </a:p>
      </dsp:txBody>
      <dsp:txXfrm>
        <a:off x="4785910" y="2353993"/>
        <a:ext cx="1637563" cy="958677"/>
      </dsp:txXfrm>
    </dsp:sp>
    <dsp:sp modelId="{622E097F-3B04-4846-BD22-1E631A2BC97B}">
      <dsp:nvSpPr>
        <dsp:cNvPr id="0" name=""/>
        <dsp:cNvSpPr/>
      </dsp:nvSpPr>
      <dsp:spPr>
        <a:xfrm rot="10800000">
          <a:off x="4246919" y="2622876"/>
          <a:ext cx="359809" cy="420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chemeClr val="bg2"/>
            </a:solidFill>
          </a:endParaRPr>
        </a:p>
      </dsp:txBody>
      <dsp:txXfrm rot="10800000">
        <a:off x="4354862" y="2707058"/>
        <a:ext cx="251866" cy="252545"/>
      </dsp:txXfrm>
    </dsp:sp>
    <dsp:sp modelId="{A321D88E-F8CD-3942-A52C-684A44FA749D}">
      <dsp:nvSpPr>
        <dsp:cNvPr id="0" name=""/>
        <dsp:cNvSpPr/>
      </dsp:nvSpPr>
      <dsp:spPr>
        <a:xfrm>
          <a:off x="2379982" y="2324167"/>
          <a:ext cx="1697215" cy="10183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2"/>
              </a:solidFill>
            </a:rPr>
            <a:t>Evaluate model</a:t>
          </a:r>
        </a:p>
        <a:p>
          <a:pPr marL="0" lvl="0" indent="0" algn="ctr" defTabSz="488950">
            <a:lnSpc>
              <a:spcPct val="90000"/>
            </a:lnSpc>
            <a:spcBef>
              <a:spcPct val="0"/>
            </a:spcBef>
            <a:spcAft>
              <a:spcPct val="35000"/>
            </a:spcAft>
            <a:buNone/>
          </a:pPr>
          <a:r>
            <a:rPr lang="en-US" sz="1100" kern="1200" dirty="0">
              <a:solidFill>
                <a:schemeClr val="bg2"/>
              </a:solidFill>
            </a:rPr>
            <a:t>[evaluator.</a:t>
          </a:r>
        </a:p>
        <a:p>
          <a:pPr marL="0" lvl="0" indent="0" algn="ctr" defTabSz="488950">
            <a:lnSpc>
              <a:spcPct val="90000"/>
            </a:lnSpc>
            <a:spcBef>
              <a:spcPct val="0"/>
            </a:spcBef>
            <a:spcAft>
              <a:spcPct val="35000"/>
            </a:spcAft>
            <a:buNone/>
          </a:pPr>
          <a:r>
            <a:rPr lang="en-US" sz="1100" kern="1200" dirty="0">
              <a:solidFill>
                <a:schemeClr val="bg2"/>
              </a:solidFill>
            </a:rPr>
            <a:t>evaluate(predictions)]</a:t>
          </a:r>
        </a:p>
      </dsp:txBody>
      <dsp:txXfrm>
        <a:off x="2409808" y="2353993"/>
        <a:ext cx="1637563" cy="9586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3DF34-0ACC-4A9F-A102-7F7349B280DB}">
      <dsp:nvSpPr>
        <dsp:cNvPr id="0" name=""/>
        <dsp:cNvSpPr/>
      </dsp:nvSpPr>
      <dsp:spPr>
        <a:xfrm>
          <a:off x="0" y="2639504"/>
          <a:ext cx="7835537" cy="86634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a:off x="0" y="2639504"/>
        <a:ext cx="7835537" cy="467825"/>
      </dsp:txXfrm>
    </dsp:sp>
    <dsp:sp modelId="{43594F7C-AEC5-451A-AD79-8E9A12E242FA}">
      <dsp:nvSpPr>
        <dsp:cNvPr id="0" name=""/>
        <dsp:cNvSpPr/>
      </dsp:nvSpPr>
      <dsp:spPr>
        <a:xfrm>
          <a:off x="3825" y="3090003"/>
          <a:ext cx="2609295" cy="39851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Create a simple ML model using Spark </a:t>
          </a:r>
          <a:r>
            <a:rPr lang="en-US" sz="1300" kern="1200" dirty="0" err="1"/>
            <a:t>Mllib</a:t>
          </a:r>
          <a:endParaRPr lang="en-US" sz="1300" kern="1200" dirty="0"/>
        </a:p>
      </dsp:txBody>
      <dsp:txXfrm>
        <a:off x="3825" y="3090003"/>
        <a:ext cx="2609295" cy="398518"/>
      </dsp:txXfrm>
    </dsp:sp>
    <dsp:sp modelId="{342486C9-4102-414B-AAEC-06A48CDF4DC6}">
      <dsp:nvSpPr>
        <dsp:cNvPr id="0" name=""/>
        <dsp:cNvSpPr/>
      </dsp:nvSpPr>
      <dsp:spPr>
        <a:xfrm>
          <a:off x="2613120" y="3090003"/>
          <a:ext cx="2609295" cy="398518"/>
        </a:xfrm>
        <a:prstGeom prst="rect">
          <a:avLst/>
        </a:prstGeom>
        <a:solidFill>
          <a:schemeClr val="accent4">
            <a:tint val="40000"/>
            <a:alpha val="90000"/>
            <a:hueOff val="-2596103"/>
            <a:satOff val="-6358"/>
            <a:lumOff val="-278"/>
            <a:alphaOff val="0"/>
          </a:schemeClr>
        </a:solidFill>
        <a:ln w="25400" cap="flat" cmpd="sng" algn="ctr">
          <a:solidFill>
            <a:schemeClr val="accent4">
              <a:tint val="40000"/>
              <a:alpha val="90000"/>
              <a:hueOff val="-2596103"/>
              <a:satOff val="-6358"/>
              <a:lumOff val="-2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Evaluate the model</a:t>
          </a:r>
        </a:p>
      </dsp:txBody>
      <dsp:txXfrm>
        <a:off x="2613120" y="3090003"/>
        <a:ext cx="2609295" cy="398518"/>
      </dsp:txXfrm>
    </dsp:sp>
    <dsp:sp modelId="{184139CF-CBC9-4D83-BB17-E9D5E9B7475E}">
      <dsp:nvSpPr>
        <dsp:cNvPr id="0" name=""/>
        <dsp:cNvSpPr/>
      </dsp:nvSpPr>
      <dsp:spPr>
        <a:xfrm>
          <a:off x="5222416" y="3090003"/>
          <a:ext cx="2609295" cy="398518"/>
        </a:xfrm>
        <a:prstGeom prst="rect">
          <a:avLst/>
        </a:prstGeom>
        <a:solidFill>
          <a:schemeClr val="accent4">
            <a:tint val="40000"/>
            <a:alpha val="90000"/>
            <a:hueOff val="-5192205"/>
            <a:satOff val="-12717"/>
            <a:lumOff val="-556"/>
            <a:alphaOff val="0"/>
          </a:schemeClr>
        </a:solidFill>
        <a:ln w="25400" cap="flat" cmpd="sng" algn="ctr">
          <a:solidFill>
            <a:schemeClr val="accent4">
              <a:tint val="40000"/>
              <a:alpha val="90000"/>
              <a:hueOff val="-5192205"/>
              <a:satOff val="-12717"/>
              <a:lumOff val="-5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Write the model to the data lake</a:t>
          </a:r>
        </a:p>
      </dsp:txBody>
      <dsp:txXfrm>
        <a:off x="5222416" y="3090003"/>
        <a:ext cx="2609295" cy="398518"/>
      </dsp:txXfrm>
    </dsp:sp>
    <dsp:sp modelId="{DD577423-7778-4F24-BBA8-1F0AA6E8A12C}">
      <dsp:nvSpPr>
        <dsp:cNvPr id="0" name=""/>
        <dsp:cNvSpPr/>
      </dsp:nvSpPr>
      <dsp:spPr>
        <a:xfrm rot="10800000">
          <a:off x="0" y="1320062"/>
          <a:ext cx="7835537" cy="1332437"/>
        </a:xfrm>
        <a:prstGeom prst="upArrowCallout">
          <a:avLst/>
        </a:prstGeom>
        <a:solidFill>
          <a:schemeClr val="accent4">
            <a:hueOff val="-8777196"/>
            <a:satOff val="-24143"/>
            <a:lumOff val="-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Prep</a:t>
          </a:r>
        </a:p>
      </dsp:txBody>
      <dsp:txXfrm rot="-10800000">
        <a:off x="0" y="1320062"/>
        <a:ext cx="7835537" cy="467685"/>
      </dsp:txXfrm>
    </dsp:sp>
    <dsp:sp modelId="{9EDD8115-79CB-4361-89AE-98E80A4DA21C}">
      <dsp:nvSpPr>
        <dsp:cNvPr id="0" name=""/>
        <dsp:cNvSpPr/>
      </dsp:nvSpPr>
      <dsp:spPr>
        <a:xfrm>
          <a:off x="3825" y="1787747"/>
          <a:ext cx="2609295" cy="398398"/>
        </a:xfrm>
        <a:prstGeom prst="rect">
          <a:avLst/>
        </a:prstGeom>
        <a:solidFill>
          <a:schemeClr val="accent4">
            <a:tint val="40000"/>
            <a:alpha val="90000"/>
            <a:hueOff val="-7788307"/>
            <a:satOff val="-19075"/>
            <a:lumOff val="-834"/>
            <a:alphaOff val="0"/>
          </a:schemeClr>
        </a:solidFill>
        <a:ln w="25400" cap="flat" cmpd="sng" algn="ctr">
          <a:solidFill>
            <a:schemeClr val="accent4">
              <a:tint val="40000"/>
              <a:alpha val="90000"/>
              <a:hueOff val="-7788307"/>
              <a:satOff val="-19075"/>
              <a:lumOff val="-8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Preprocess your data to vectorize it</a:t>
          </a:r>
        </a:p>
      </dsp:txBody>
      <dsp:txXfrm>
        <a:off x="3825" y="1787747"/>
        <a:ext cx="2609295" cy="398398"/>
      </dsp:txXfrm>
    </dsp:sp>
    <dsp:sp modelId="{55723637-7872-4E64-98B7-A89084AB0ACE}">
      <dsp:nvSpPr>
        <dsp:cNvPr id="0" name=""/>
        <dsp:cNvSpPr/>
      </dsp:nvSpPr>
      <dsp:spPr>
        <a:xfrm>
          <a:off x="2613120" y="1787747"/>
          <a:ext cx="2609295" cy="398398"/>
        </a:xfrm>
        <a:prstGeom prst="rect">
          <a:avLst/>
        </a:prstGeom>
        <a:solidFill>
          <a:schemeClr val="accent4">
            <a:tint val="40000"/>
            <a:alpha val="90000"/>
            <a:hueOff val="-10384410"/>
            <a:satOff val="-25434"/>
            <a:lumOff val="-1111"/>
            <a:alphaOff val="0"/>
          </a:schemeClr>
        </a:solidFill>
        <a:ln w="25400" cap="flat" cmpd="sng" algn="ctr">
          <a:solidFill>
            <a:schemeClr val="accent4">
              <a:tint val="40000"/>
              <a:alpha val="90000"/>
              <a:hueOff val="-10384410"/>
              <a:satOff val="-25434"/>
              <a:lumOff val="-11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Save your pipeline to the data lake</a:t>
          </a:r>
        </a:p>
      </dsp:txBody>
      <dsp:txXfrm>
        <a:off x="2613120" y="1787747"/>
        <a:ext cx="2609295" cy="398398"/>
      </dsp:txXfrm>
    </dsp:sp>
    <dsp:sp modelId="{A054CB06-41F7-4114-92CE-DAF711EABE8C}">
      <dsp:nvSpPr>
        <dsp:cNvPr id="0" name=""/>
        <dsp:cNvSpPr/>
      </dsp:nvSpPr>
      <dsp:spPr>
        <a:xfrm>
          <a:off x="5222416" y="1787747"/>
          <a:ext cx="2609295" cy="398398"/>
        </a:xfrm>
        <a:prstGeom prst="rect">
          <a:avLst/>
        </a:prstGeom>
        <a:solidFill>
          <a:schemeClr val="accent4">
            <a:tint val="40000"/>
            <a:alpha val="90000"/>
            <a:hueOff val="-12980511"/>
            <a:satOff val="-31792"/>
            <a:lumOff val="-1389"/>
            <a:alphaOff val="0"/>
          </a:schemeClr>
        </a:solidFill>
        <a:ln w="25400" cap="flat" cmpd="sng" algn="ctr">
          <a:solidFill>
            <a:schemeClr val="accent4">
              <a:tint val="40000"/>
              <a:alpha val="90000"/>
              <a:hueOff val="-12980511"/>
              <a:satOff val="-31792"/>
              <a:lumOff val="-13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Split data into train/test</a:t>
          </a:r>
        </a:p>
      </dsp:txBody>
      <dsp:txXfrm>
        <a:off x="5222416" y="1787747"/>
        <a:ext cx="2609295" cy="398398"/>
      </dsp:txXfrm>
    </dsp:sp>
    <dsp:sp modelId="{E5F14D28-CB6C-4C58-9D43-AF9E718726E7}">
      <dsp:nvSpPr>
        <dsp:cNvPr id="0" name=""/>
        <dsp:cNvSpPr/>
      </dsp:nvSpPr>
      <dsp:spPr>
        <a:xfrm rot="10800000">
          <a:off x="0" y="619"/>
          <a:ext cx="7835537" cy="1332437"/>
        </a:xfrm>
        <a:prstGeom prst="upArrowCallout">
          <a:avLst/>
        </a:prstGeom>
        <a:solidFill>
          <a:schemeClr val="accent4">
            <a:hueOff val="-17554393"/>
            <a:satOff val="-48285"/>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Lake Stuff</a:t>
          </a:r>
        </a:p>
      </dsp:txBody>
      <dsp:txXfrm rot="-10800000">
        <a:off x="0" y="619"/>
        <a:ext cx="7835537" cy="467685"/>
      </dsp:txXfrm>
    </dsp:sp>
    <dsp:sp modelId="{28F2169D-6B5F-4AE1-9BEF-1D09727C24E4}">
      <dsp:nvSpPr>
        <dsp:cNvPr id="0" name=""/>
        <dsp:cNvSpPr/>
      </dsp:nvSpPr>
      <dsp:spPr>
        <a:xfrm>
          <a:off x="0" y="468305"/>
          <a:ext cx="3917768" cy="398398"/>
        </a:xfrm>
        <a:prstGeom prst="rect">
          <a:avLst/>
        </a:prstGeom>
        <a:solidFill>
          <a:schemeClr val="accent4">
            <a:tint val="40000"/>
            <a:alpha val="90000"/>
            <a:hueOff val="-15576614"/>
            <a:satOff val="-38151"/>
            <a:lumOff val="-1667"/>
            <a:alphaOff val="0"/>
          </a:schemeClr>
        </a:solidFill>
        <a:ln w="25400" cap="flat" cmpd="sng" algn="ctr">
          <a:solidFill>
            <a:schemeClr val="accent4">
              <a:tint val="40000"/>
              <a:alpha val="90000"/>
              <a:hueOff val="-15576614"/>
              <a:satOff val="-38151"/>
              <a:lumOff val="-16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Grab a dataset and put it in the class data lake </a:t>
          </a:r>
        </a:p>
      </dsp:txBody>
      <dsp:txXfrm>
        <a:off x="0" y="468305"/>
        <a:ext cx="3917768" cy="398398"/>
      </dsp:txXfrm>
    </dsp:sp>
    <dsp:sp modelId="{3222DB0A-B1D1-43CC-BE05-0EF58562F772}">
      <dsp:nvSpPr>
        <dsp:cNvPr id="0" name=""/>
        <dsp:cNvSpPr/>
      </dsp:nvSpPr>
      <dsp:spPr>
        <a:xfrm>
          <a:off x="3917768" y="468305"/>
          <a:ext cx="3917768" cy="398398"/>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Mount your data lake in your group’s cluster</a:t>
          </a:r>
        </a:p>
      </dsp:txBody>
      <dsp:txXfrm>
        <a:off x="3917768" y="468305"/>
        <a:ext cx="3917768" cy="398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9/24/2025 11:04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9/24/2025 11:04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3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9/24/2025 11:04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9/24/2025 11:05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9/24/2025 11:05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9/24/2025 11:04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9/24/2025 11:04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9/24/2025 11:04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855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500341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10705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882F8E8-6112-448D-9AE7-6EFD76A512F3}" type="datetimeFigureOut">
              <a:rPr lang="en-US" smtClean="0"/>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90759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F8E8-6112-448D-9AE7-6EFD76A512F3}" type="datetimeFigureOut">
              <a:rPr lang="en-US" smtClean="0"/>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156801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95230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090634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82F8E8-6112-448D-9AE7-6EFD76A512F3}" type="datetimeFigureOut">
              <a:rPr lang="en-US" smtClean="0"/>
              <a:t>9/24/2025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943025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82F8E8-6112-448D-9AE7-6EFD76A512F3}" type="datetimeFigureOut">
              <a:rPr lang="en-US" smtClean="0"/>
              <a:t>9/24/2025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539343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2F8E8-6112-448D-9AE7-6EFD76A512F3}" type="datetimeFigureOut">
              <a:rPr lang="en-US" smtClean="0"/>
              <a:t>9/24/2025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21259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82F8E8-6112-448D-9AE7-6EFD76A512F3}" type="datetimeFigureOut">
              <a:rPr lang="en-US" smtClean="0"/>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496403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82F8E8-6112-448D-9AE7-6EFD76A512F3}" type="datetimeFigureOut">
              <a:rPr lang="en-US" smtClean="0"/>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640713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F8E8-6112-448D-9AE7-6EFD76A512F3}" type="datetimeFigureOut">
              <a:rPr lang="en-US" smtClean="0"/>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22659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F8E8-6112-448D-9AE7-6EFD76A512F3}" type="datetimeFigureOut">
              <a:rPr lang="en-US" smtClean="0"/>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55951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464583"/>
          </a:xfrm>
        </p:spPr>
        <p:txBody>
          <a:bodyPr/>
          <a:lstStyle>
            <a:lvl1pPr algn="ctr">
              <a:defRPr lang="en-US" sz="1800" b="0" kern="1200" cap="all" spc="6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626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01930" y="-406347"/>
            <a:ext cx="8742045" cy="263149"/>
          </a:xfrm>
        </p:spPr>
        <p:txBody>
          <a:bodyPr/>
          <a:lstStyle>
            <a:lvl1pPr>
              <a:defRPr sz="900" b="0" spc="225">
                <a:latin typeface="+mn-lt"/>
              </a:defRPr>
            </a:lvl1pPr>
          </a:lstStyle>
          <a:p>
            <a:pPr lvl="0"/>
            <a:r>
              <a:rPr lang="en-US" dirty="0"/>
              <a:t>SUBHEAD 16 PT</a:t>
            </a:r>
          </a:p>
        </p:txBody>
      </p:sp>
    </p:spTree>
    <p:extLst>
      <p:ext uri="{BB962C8B-B14F-4D97-AF65-F5344CB8AC3E}">
        <p14:creationId xmlns:p14="http://schemas.microsoft.com/office/powerpoint/2010/main" val="36008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882F8E8-6112-448D-9AE7-6EFD76A512F3}" type="datetimeFigureOut">
              <a:rPr lang="en-US" smtClean="0"/>
              <a:t>9/24/2025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C014B87-74F9-4D43-8911-64CFFD5FF516}" type="slidenum">
              <a:rPr lang="en-US" smtClean="0"/>
              <a:t>‹#›</a:t>
            </a:fld>
            <a:endParaRPr lang="en-US"/>
          </a:p>
        </p:txBody>
      </p:sp>
    </p:spTree>
    <p:extLst>
      <p:ext uri="{BB962C8B-B14F-4D97-AF65-F5344CB8AC3E}">
        <p14:creationId xmlns:p14="http://schemas.microsoft.com/office/powerpoint/2010/main" val="3683447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hyperlink" Target="https://docs.docker.com/get-starte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svg"/><Relationship Id="rId7" Type="http://schemas.openxmlformats.org/officeDocument/2006/relationships/diagramColors" Target="../diagrams/colors4.xml"/><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svg"/><Relationship Id="rId14" Type="http://schemas.openxmlformats.org/officeDocument/2006/relationships/image" Target="../media/image51.sv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52.png"/><Relationship Id="rId3" Type="http://schemas.openxmlformats.org/officeDocument/2006/relationships/image" Target="../media/image58.png"/><Relationship Id="rId7" Type="http://schemas.openxmlformats.org/officeDocument/2006/relationships/image" Target="../media/image42.png"/><Relationship Id="rId12"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9.png"/><Relationship Id="rId5" Type="http://schemas.openxmlformats.org/officeDocument/2006/relationships/image" Target="../media/image55.pn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60.png"/><Relationship Id="rId1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5.jpeg"/><Relationship Id="rId4" Type="http://schemas.openxmlformats.org/officeDocument/2006/relationships/image" Target="../media/image6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svg"/><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hyperlink" Target="https://learn.microsoft.com/en-us/azure/high-performance-computing/"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73.png"/><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hyperlink" Target="https://mit-supercloud.github.io/supercloud-docs/systems-and-software/" TargetMode="External"/><Relationship Id="rId7" Type="http://schemas.openxmlformats.org/officeDocument/2006/relationships/diagramColors" Target="../diagrams/colors11.xml"/><Relationship Id="rId2" Type="http://schemas.openxmlformats.org/officeDocument/2006/relationships/hyperlink" Target="https://oneit.charlotte.edu/urc/research-clusters/" TargetMode="External"/><Relationship Id="rId1" Type="http://schemas.openxmlformats.org/officeDocument/2006/relationships/slideLayout" Target="../slideLayouts/slideLayout10.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5.xml.rels><?xml version="1.0" encoding="UTF-8" standalone="yes"?>
<Relationships xmlns="http://schemas.openxmlformats.org/package/2006/relationships"><Relationship Id="rId2" Type="http://schemas.openxmlformats.org/officeDocument/2006/relationships/hyperlink" Target="https://learn.microsoft.com/en-us/azure/architecture/browse/"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svg"/><Relationship Id="rId26" Type="http://schemas.openxmlformats.org/officeDocument/2006/relationships/image" Target="../media/image102.svg"/><Relationship Id="rId21" Type="http://schemas.openxmlformats.org/officeDocument/2006/relationships/image" Target="../media/image97.png"/><Relationship Id="rId34" Type="http://schemas.openxmlformats.org/officeDocument/2006/relationships/image" Target="../media/image107.pn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3.png"/><Relationship Id="rId25" Type="http://schemas.openxmlformats.org/officeDocument/2006/relationships/image" Target="../media/image101.png"/><Relationship Id="rId33" Type="http://schemas.microsoft.com/office/2007/relationships/hdphoto" Target="../media/hdphoto2.wdp"/><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svg"/><Relationship Id="rId29" Type="http://schemas.openxmlformats.org/officeDocument/2006/relationships/image" Target="../media/image103.png"/><Relationship Id="rId1" Type="http://schemas.openxmlformats.org/officeDocument/2006/relationships/slideLayout" Target="../slideLayouts/slideLayout18.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svg"/><Relationship Id="rId32" Type="http://schemas.openxmlformats.org/officeDocument/2006/relationships/image" Target="../media/image106.png"/><Relationship Id="rId37" Type="http://schemas.openxmlformats.org/officeDocument/2006/relationships/image" Target="../media/image110.svg"/><Relationship Id="rId5" Type="http://schemas.openxmlformats.org/officeDocument/2006/relationships/image" Target="../media/image81.svg"/><Relationship Id="rId15" Type="http://schemas.openxmlformats.org/officeDocument/2006/relationships/image" Target="../media/image91.svg"/><Relationship Id="rId23" Type="http://schemas.openxmlformats.org/officeDocument/2006/relationships/image" Target="../media/image99.png"/><Relationship Id="rId28" Type="http://schemas.openxmlformats.org/officeDocument/2006/relationships/image" Target="../media/image44.svg"/><Relationship Id="rId36" Type="http://schemas.openxmlformats.org/officeDocument/2006/relationships/image" Target="../media/image109.png"/><Relationship Id="rId10" Type="http://schemas.openxmlformats.org/officeDocument/2006/relationships/image" Target="../media/image86.svg"/><Relationship Id="rId19" Type="http://schemas.openxmlformats.org/officeDocument/2006/relationships/image" Target="../media/image95.png"/><Relationship Id="rId31" Type="http://schemas.openxmlformats.org/officeDocument/2006/relationships/image" Target="../media/image10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svg"/><Relationship Id="rId27" Type="http://schemas.openxmlformats.org/officeDocument/2006/relationships/image" Target="../media/image43.png"/><Relationship Id="rId30" Type="http://schemas.openxmlformats.org/officeDocument/2006/relationships/image" Target="../media/image104.svg"/><Relationship Id="rId35" Type="http://schemas.openxmlformats.org/officeDocument/2006/relationships/image" Target="../media/image108.svg"/><Relationship Id="rId8" Type="http://schemas.openxmlformats.org/officeDocument/2006/relationships/image" Target="../media/image84.svg"/><Relationship Id="rId3" Type="http://schemas.openxmlformats.org/officeDocument/2006/relationships/image" Target="../media/image79.svg"/></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2.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svg"/><Relationship Id="rId7" Type="http://schemas.openxmlformats.org/officeDocument/2006/relationships/image" Target="../media/image118.jpeg"/><Relationship Id="rId2" Type="http://schemas.openxmlformats.org/officeDocument/2006/relationships/image" Target="../media/image113.png"/><Relationship Id="rId1" Type="http://schemas.openxmlformats.org/officeDocument/2006/relationships/slideLayout" Target="../slideLayouts/slideLayout9.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13642" y="630225"/>
            <a:ext cx="6789584" cy="15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t>Distributed Computing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35FA24BF-BCC2-4A81-A344-FC6C5B9A3293}"/>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EAC6-6709-6988-A45F-7644279BD691}"/>
              </a:ext>
            </a:extLst>
          </p:cNvPr>
          <p:cNvSpPr>
            <a:spLocks noGrp="1"/>
          </p:cNvSpPr>
          <p:nvPr>
            <p:ph type="title"/>
          </p:nvPr>
        </p:nvSpPr>
        <p:spPr/>
        <p:txBody>
          <a:bodyPr/>
          <a:lstStyle/>
          <a:p>
            <a:r>
              <a:rPr lang="en-US" dirty="0" err="1"/>
              <a:t>Dockerfile</a:t>
            </a:r>
            <a:r>
              <a:rPr lang="en-US" dirty="0"/>
              <a:t> Layers</a:t>
            </a:r>
          </a:p>
        </p:txBody>
      </p:sp>
      <p:sp>
        <p:nvSpPr>
          <p:cNvPr id="3" name="Text Placeholder 2">
            <a:extLst>
              <a:ext uri="{FF2B5EF4-FFF2-40B4-BE49-F238E27FC236}">
                <a16:creationId xmlns:a16="http://schemas.microsoft.com/office/drawing/2014/main" id="{B493E5B2-AB54-9E35-4E4E-1ECB73A7F576}"/>
              </a:ext>
            </a:extLst>
          </p:cNvPr>
          <p:cNvSpPr>
            <a:spLocks noGrp="1"/>
          </p:cNvSpPr>
          <p:nvPr>
            <p:ph type="body" idx="1"/>
          </p:nvPr>
        </p:nvSpPr>
        <p:spPr/>
        <p:txBody>
          <a:bodyPr/>
          <a:lstStyle/>
          <a:p>
            <a:r>
              <a:rPr lang="en-US" dirty="0"/>
              <a:t>Docker uses layers to save on image space and on build complexity.</a:t>
            </a:r>
          </a:p>
          <a:p>
            <a:endParaRPr lang="en-US" dirty="0"/>
          </a:p>
          <a:p>
            <a:r>
              <a:rPr lang="en-US" dirty="0"/>
              <a:t>Each layer contains the information that changes the layer before it.</a:t>
            </a:r>
          </a:p>
          <a:p>
            <a:endParaRPr lang="en-US" dirty="0"/>
          </a:p>
          <a:p>
            <a:r>
              <a:rPr lang="en-US" dirty="0"/>
              <a:t>When you rebuild, Docker will cache the unchanged layers.</a:t>
            </a:r>
          </a:p>
        </p:txBody>
      </p:sp>
      <p:graphicFrame>
        <p:nvGraphicFramePr>
          <p:cNvPr id="4" name="Diagram 3">
            <a:extLst>
              <a:ext uri="{FF2B5EF4-FFF2-40B4-BE49-F238E27FC236}">
                <a16:creationId xmlns:a16="http://schemas.microsoft.com/office/drawing/2014/main" id="{963C064A-69B8-99DF-04CA-517148B8324E}"/>
              </a:ext>
            </a:extLst>
          </p:cNvPr>
          <p:cNvGraphicFramePr/>
          <p:nvPr>
            <p:extLst>
              <p:ext uri="{D42A27DB-BD31-4B8C-83A1-F6EECF244321}">
                <p14:modId xmlns:p14="http://schemas.microsoft.com/office/powerpoint/2010/main" val="4193680690"/>
              </p:ext>
            </p:extLst>
          </p:nvPr>
        </p:nvGraphicFramePr>
        <p:xfrm>
          <a:off x="3384223" y="188536"/>
          <a:ext cx="5390560" cy="46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1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Docker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476053" y="815417"/>
            <a:ext cx="8003356" cy="954107"/>
          </a:xfrm>
          <a:prstGeom prst="rect">
            <a:avLst/>
          </a:prstGeom>
          <a:solidFill>
            <a:schemeClr val="tx2">
              <a:lumMod val="40000"/>
              <a:lumOff val="60000"/>
            </a:schemeClr>
          </a:solidFill>
        </p:spPr>
        <p:txBody>
          <a:bodyPr wrap="square" rtlCol="0">
            <a:spAutoFit/>
          </a:bodyPr>
          <a:lstStyle/>
          <a:p>
            <a:r>
              <a:rPr lang="en-US" dirty="0"/>
              <a:t>Pull an Image from a Container Registry</a:t>
            </a:r>
          </a:p>
          <a:p>
            <a:pPr marL="285750" indent="-285750">
              <a:buFont typeface="Arial" panose="020B0604020202020204" pitchFamily="34" charset="0"/>
              <a:buChar char="•"/>
            </a:pPr>
            <a:r>
              <a:rPr lang="en-US" dirty="0"/>
              <a:t>docker pull &lt;</a:t>
            </a:r>
            <a:r>
              <a:rPr lang="en-US" dirty="0" err="1"/>
              <a:t>url</a:t>
            </a:r>
            <a:r>
              <a:rPr lang="en-US" dirty="0"/>
              <a:t>&gt;/&lt;user&gt;/&lt;image&gt;:&lt;tag&gt;</a:t>
            </a:r>
          </a:p>
          <a:p>
            <a:pPr marL="285750" indent="-285750">
              <a:buFont typeface="Arial" panose="020B0604020202020204" pitchFamily="34" charset="0"/>
              <a:buChar char="•"/>
            </a:pPr>
            <a:r>
              <a:rPr lang="en-US" dirty="0"/>
              <a:t>docker pull </a:t>
            </a:r>
            <a:r>
              <a:rPr lang="en-US" dirty="0" err="1"/>
              <a:t>nvidia</a:t>
            </a:r>
            <a:r>
              <a:rPr lang="en-US" dirty="0"/>
              <a:t>/cuda:12.6.1-cudnn-devel-ubuntu22.04</a:t>
            </a:r>
          </a:p>
          <a:p>
            <a:pPr marL="285750" indent="-285750">
              <a:buFont typeface="Arial" panose="020B0604020202020204" pitchFamily="34" charset="0"/>
              <a:buChar char="•"/>
            </a:pPr>
            <a:r>
              <a:rPr lang="en-US" dirty="0"/>
              <a:t>docker pull nvcr.io/</a:t>
            </a:r>
            <a:r>
              <a:rPr lang="en-US" dirty="0" err="1"/>
              <a:t>nvidia</a:t>
            </a:r>
            <a:r>
              <a:rPr lang="en-US" dirty="0"/>
              <a:t>/pytorch:22.04-py3</a:t>
            </a:r>
          </a:p>
        </p:txBody>
      </p:sp>
      <p:sp>
        <p:nvSpPr>
          <p:cNvPr id="8" name="TextBox 7">
            <a:extLst>
              <a:ext uri="{FF2B5EF4-FFF2-40B4-BE49-F238E27FC236}">
                <a16:creationId xmlns:a16="http://schemas.microsoft.com/office/drawing/2014/main" id="{25D319BF-B14C-AB07-F854-AD90CD381FC3}"/>
              </a:ext>
            </a:extLst>
          </p:cNvPr>
          <p:cNvSpPr txBox="1"/>
          <p:nvPr/>
        </p:nvSpPr>
        <p:spPr>
          <a:xfrm>
            <a:off x="476050" y="1860371"/>
            <a:ext cx="8003357" cy="738664"/>
          </a:xfrm>
          <a:prstGeom prst="rect">
            <a:avLst/>
          </a:prstGeom>
          <a:solidFill>
            <a:schemeClr val="tx2">
              <a:lumMod val="40000"/>
              <a:lumOff val="60000"/>
            </a:schemeClr>
          </a:solidFill>
        </p:spPr>
        <p:txBody>
          <a:bodyPr wrap="square" rtlCol="0">
            <a:spAutoFit/>
          </a:bodyPr>
          <a:lstStyle/>
          <a:p>
            <a:r>
              <a:rPr lang="en-US" dirty="0"/>
              <a:t>Build an Image Locally</a:t>
            </a:r>
          </a:p>
          <a:p>
            <a:pPr marL="285750" indent="-285750">
              <a:buFont typeface="Arial" panose="020B0604020202020204" pitchFamily="34" charset="0"/>
              <a:buChar char="•"/>
            </a:pPr>
            <a:r>
              <a:rPr lang="en-US" dirty="0"/>
              <a:t>docker build -t &lt;image tag&gt; .</a:t>
            </a:r>
          </a:p>
          <a:p>
            <a:pPr marL="285750" indent="-285750">
              <a:buFont typeface="Arial" panose="020B0604020202020204" pitchFamily="34" charset="0"/>
              <a:buChar char="•"/>
            </a:pPr>
            <a:r>
              <a:rPr lang="en-US" dirty="0"/>
              <a:t>docker build -t </a:t>
            </a:r>
            <a:r>
              <a:rPr lang="en-US" dirty="0" err="1"/>
              <a:t>reactwebapp</a:t>
            </a:r>
            <a:r>
              <a:rPr lang="en-US" dirty="0"/>
              <a:t> .</a:t>
            </a:r>
          </a:p>
        </p:txBody>
      </p:sp>
      <p:sp>
        <p:nvSpPr>
          <p:cNvPr id="9" name="TextBox 8">
            <a:extLst>
              <a:ext uri="{FF2B5EF4-FFF2-40B4-BE49-F238E27FC236}">
                <a16:creationId xmlns:a16="http://schemas.microsoft.com/office/drawing/2014/main" id="{1986409A-D43E-AD43-FAA7-486E22C93C7F}"/>
              </a:ext>
            </a:extLst>
          </p:cNvPr>
          <p:cNvSpPr txBox="1"/>
          <p:nvPr/>
        </p:nvSpPr>
        <p:spPr>
          <a:xfrm>
            <a:off x="476049" y="2689882"/>
            <a:ext cx="8003357" cy="954107"/>
          </a:xfrm>
          <a:prstGeom prst="rect">
            <a:avLst/>
          </a:prstGeom>
          <a:solidFill>
            <a:schemeClr val="tx2">
              <a:lumMod val="40000"/>
              <a:lumOff val="60000"/>
            </a:schemeClr>
          </a:solidFill>
        </p:spPr>
        <p:txBody>
          <a:bodyPr wrap="square" rtlCol="0">
            <a:spAutoFit/>
          </a:bodyPr>
          <a:lstStyle/>
          <a:p>
            <a:r>
              <a:rPr lang="en-US" dirty="0"/>
              <a:t>Run a Container Locally</a:t>
            </a:r>
          </a:p>
          <a:p>
            <a:pPr marL="285750" indent="-285750">
              <a:buFont typeface="Arial" panose="020B0604020202020204" pitchFamily="34" charset="0"/>
              <a:buChar char="•"/>
            </a:pPr>
            <a:r>
              <a:rPr lang="en-US" dirty="0"/>
              <a:t>docker run &lt;image name&gt; &lt;other options&gt;</a:t>
            </a:r>
          </a:p>
          <a:p>
            <a:pPr marL="285750" indent="-285750">
              <a:buFont typeface="Arial" panose="020B0604020202020204" pitchFamily="34" charset="0"/>
              <a:buChar char="•"/>
            </a:pPr>
            <a:r>
              <a:rPr lang="en-US" dirty="0"/>
              <a:t>docker run -p 8888:8888 -v /data/local:/home/</a:t>
            </a:r>
            <a:r>
              <a:rPr lang="en-US" dirty="0" err="1"/>
              <a:t>jovyan</a:t>
            </a:r>
            <a:r>
              <a:rPr lang="en-US" dirty="0"/>
              <a:t>/work </a:t>
            </a:r>
            <a:r>
              <a:rPr lang="en-US" dirty="0" err="1"/>
              <a:t>jupyter</a:t>
            </a:r>
            <a:r>
              <a:rPr lang="en-US" dirty="0"/>
              <a:t>/base-notebook</a:t>
            </a:r>
          </a:p>
          <a:p>
            <a:pPr marL="285750" indent="-285750">
              <a:buFont typeface="Arial" panose="020B0604020202020204" pitchFamily="34" charset="0"/>
              <a:buChar char="•"/>
            </a:pPr>
            <a:r>
              <a:rPr lang="en-US" dirty="0"/>
              <a:t>docker run --name cuda_gpu_1 --</a:t>
            </a:r>
            <a:r>
              <a:rPr lang="en-US" dirty="0" err="1"/>
              <a:t>gpus</a:t>
            </a:r>
            <a:r>
              <a:rPr lang="en-US" dirty="0"/>
              <a:t> all -t </a:t>
            </a:r>
            <a:r>
              <a:rPr lang="en-US" dirty="0" err="1"/>
              <a:t>nvidia</a:t>
            </a:r>
            <a:r>
              <a:rPr lang="en-US" dirty="0"/>
              <a:t>/</a:t>
            </a:r>
            <a:r>
              <a:rPr lang="en-US" dirty="0" err="1"/>
              <a:t>cuda</a:t>
            </a:r>
            <a:endParaRPr lang="en-US" dirty="0"/>
          </a:p>
        </p:txBody>
      </p:sp>
      <p:sp>
        <p:nvSpPr>
          <p:cNvPr id="13" name="TextBox 12">
            <a:extLst>
              <a:ext uri="{FF2B5EF4-FFF2-40B4-BE49-F238E27FC236}">
                <a16:creationId xmlns:a16="http://schemas.microsoft.com/office/drawing/2014/main" id="{F0E4C88A-2E0F-5071-0602-38604E3310C4}"/>
              </a:ext>
            </a:extLst>
          </p:cNvPr>
          <p:cNvSpPr txBox="1"/>
          <p:nvPr/>
        </p:nvSpPr>
        <p:spPr>
          <a:xfrm>
            <a:off x="476048" y="3734836"/>
            <a:ext cx="8003357" cy="954107"/>
          </a:xfrm>
          <a:prstGeom prst="rect">
            <a:avLst/>
          </a:prstGeom>
          <a:solidFill>
            <a:schemeClr val="tx2">
              <a:lumMod val="40000"/>
              <a:lumOff val="60000"/>
            </a:schemeClr>
          </a:solidFill>
        </p:spPr>
        <p:txBody>
          <a:bodyPr wrap="square" rtlCol="0">
            <a:spAutoFit/>
          </a:bodyPr>
          <a:lstStyle/>
          <a:p>
            <a:r>
              <a:rPr lang="en-US" dirty="0"/>
              <a:t>Execute Command in a Container</a:t>
            </a:r>
          </a:p>
          <a:p>
            <a:pPr marL="285750" indent="-285750">
              <a:buFont typeface="Arial" panose="020B0604020202020204" pitchFamily="34" charset="0"/>
              <a:buChar char="•"/>
            </a:pPr>
            <a:r>
              <a:rPr lang="en-US" dirty="0"/>
              <a:t>docker run/exec &lt;image name&gt; &lt;commands&gt;</a:t>
            </a:r>
          </a:p>
          <a:p>
            <a:pPr marL="285750" indent="-285750">
              <a:buFont typeface="Arial" panose="020B0604020202020204" pitchFamily="34" charset="0"/>
              <a:buChar char="•"/>
            </a:pPr>
            <a:r>
              <a:rPr lang="en-US" dirty="0"/>
              <a:t>docker run --name mycontainer1 -it </a:t>
            </a:r>
            <a:r>
              <a:rPr lang="en-US" dirty="0" err="1"/>
              <a:t>mycontainer</a:t>
            </a:r>
            <a:r>
              <a:rPr lang="en-US" dirty="0"/>
              <a:t> /bin/bash</a:t>
            </a:r>
          </a:p>
          <a:p>
            <a:pPr marL="285750" indent="-285750">
              <a:buFont typeface="Arial" panose="020B0604020202020204" pitchFamily="34" charset="0"/>
              <a:buChar char="•"/>
            </a:pPr>
            <a:r>
              <a:rPr lang="en-US" dirty="0"/>
              <a:t>docker exec -it </a:t>
            </a:r>
            <a:r>
              <a:rPr lang="en-US" dirty="0" err="1"/>
              <a:t>mycontainer</a:t>
            </a:r>
            <a:r>
              <a:rPr lang="en-US" dirty="0"/>
              <a:t> /bin/bash</a:t>
            </a:r>
          </a:p>
        </p:txBody>
      </p:sp>
      <p:sp>
        <p:nvSpPr>
          <p:cNvPr id="15" name="TextBox 14">
            <a:extLst>
              <a:ext uri="{FF2B5EF4-FFF2-40B4-BE49-F238E27FC236}">
                <a16:creationId xmlns:a16="http://schemas.microsoft.com/office/drawing/2014/main" id="{2BE60ECB-2903-CE41-CFA3-D8EAEC86951B}"/>
              </a:ext>
            </a:extLst>
          </p:cNvPr>
          <p:cNvSpPr txBox="1"/>
          <p:nvPr/>
        </p:nvSpPr>
        <p:spPr>
          <a:xfrm>
            <a:off x="6305354" y="249724"/>
            <a:ext cx="2569982" cy="307777"/>
          </a:xfrm>
          <a:prstGeom prst="rect">
            <a:avLst/>
          </a:prstGeom>
          <a:noFill/>
        </p:spPr>
        <p:txBody>
          <a:bodyPr wrap="square">
            <a:spAutoFit/>
          </a:bodyPr>
          <a:lstStyle/>
          <a:p>
            <a:r>
              <a:rPr lang="en-US" dirty="0">
                <a:hlinkClick r:id="rId2"/>
              </a:rPr>
              <a:t>Get started | Docker Docs</a:t>
            </a:r>
            <a:endParaRPr lang="en-US" dirty="0"/>
          </a:p>
        </p:txBody>
      </p:sp>
    </p:spTree>
    <p:extLst>
      <p:ext uri="{BB962C8B-B14F-4D97-AF65-F5344CB8AC3E}">
        <p14:creationId xmlns:p14="http://schemas.microsoft.com/office/powerpoint/2010/main" val="390906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4C2A-DBBF-01A7-F42D-7F32E89D0FE2}"/>
              </a:ext>
            </a:extLst>
          </p:cNvPr>
          <p:cNvSpPr>
            <a:spLocks noGrp="1"/>
          </p:cNvSpPr>
          <p:nvPr>
            <p:ph type="title"/>
          </p:nvPr>
        </p:nvSpPr>
        <p:spPr>
          <a:xfrm>
            <a:off x="426096" y="258250"/>
            <a:ext cx="7775223" cy="635400"/>
          </a:xfrm>
        </p:spPr>
        <p:txBody>
          <a:bodyPr/>
          <a:lstStyle/>
          <a:p>
            <a:r>
              <a:rPr lang="en-US" dirty="0"/>
              <a:t>Volumes (and sharing other resources)</a:t>
            </a:r>
          </a:p>
        </p:txBody>
      </p:sp>
      <p:sp>
        <p:nvSpPr>
          <p:cNvPr id="4" name="Rectangle 3">
            <a:extLst>
              <a:ext uri="{FF2B5EF4-FFF2-40B4-BE49-F238E27FC236}">
                <a16:creationId xmlns:a16="http://schemas.microsoft.com/office/drawing/2014/main" id="{4E9963A8-66D4-F85B-8866-569B71A3A1EA}"/>
              </a:ext>
            </a:extLst>
          </p:cNvPr>
          <p:cNvSpPr/>
          <p:nvPr/>
        </p:nvSpPr>
        <p:spPr>
          <a:xfrm>
            <a:off x="1211342" y="1388949"/>
            <a:ext cx="6876855" cy="29568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Host Machine</a:t>
            </a:r>
          </a:p>
        </p:txBody>
      </p:sp>
      <p:sp>
        <p:nvSpPr>
          <p:cNvPr id="5" name="Rectangle: Rounded Corners 4">
            <a:extLst>
              <a:ext uri="{FF2B5EF4-FFF2-40B4-BE49-F238E27FC236}">
                <a16:creationId xmlns:a16="http://schemas.microsoft.com/office/drawing/2014/main" id="{063F1595-CC10-231B-576D-BB5F13EA7855}"/>
              </a:ext>
            </a:extLst>
          </p:cNvPr>
          <p:cNvSpPr/>
          <p:nvPr/>
        </p:nvSpPr>
        <p:spPr>
          <a:xfrm>
            <a:off x="2729580" y="1499096"/>
            <a:ext cx="2313786" cy="1014954"/>
          </a:xfrm>
          <a:prstGeom prst="roundRect">
            <a:avLst/>
          </a:prstGeom>
          <a:solidFill>
            <a:srgbClr val="002060"/>
          </a:solidFill>
          <a:ln>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dirty="0"/>
              <a:t>Docker System</a:t>
            </a:r>
          </a:p>
        </p:txBody>
      </p:sp>
      <p:sp>
        <p:nvSpPr>
          <p:cNvPr id="6" name="Rectangle: Rounded Corners 5">
            <a:extLst>
              <a:ext uri="{FF2B5EF4-FFF2-40B4-BE49-F238E27FC236}">
                <a16:creationId xmlns:a16="http://schemas.microsoft.com/office/drawing/2014/main" id="{308A6961-059A-8400-7C77-5038D58534AA}"/>
              </a:ext>
            </a:extLst>
          </p:cNvPr>
          <p:cNvSpPr/>
          <p:nvPr/>
        </p:nvSpPr>
        <p:spPr>
          <a:xfrm>
            <a:off x="1494147" y="2743497"/>
            <a:ext cx="1578989" cy="133830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dirty="0"/>
              <a:t>Filesystem</a:t>
            </a:r>
          </a:p>
        </p:txBody>
      </p:sp>
      <p:sp>
        <p:nvSpPr>
          <p:cNvPr id="7" name="Rectangle: Rounded Corners 6">
            <a:extLst>
              <a:ext uri="{FF2B5EF4-FFF2-40B4-BE49-F238E27FC236}">
                <a16:creationId xmlns:a16="http://schemas.microsoft.com/office/drawing/2014/main" id="{A053B178-C321-2B18-BBB8-D925C4F1A89D}"/>
              </a:ext>
            </a:extLst>
          </p:cNvPr>
          <p:cNvSpPr/>
          <p:nvPr/>
        </p:nvSpPr>
        <p:spPr>
          <a:xfrm>
            <a:off x="1616694" y="3396007"/>
            <a:ext cx="1333893" cy="457200"/>
          </a:xfrm>
          <a:prstGeom prst="roundRect">
            <a:avLst/>
          </a:prstGeom>
          <a:ln>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Docker Area</a:t>
            </a:r>
          </a:p>
        </p:txBody>
      </p:sp>
      <p:sp>
        <p:nvSpPr>
          <p:cNvPr id="8" name="Rectangle: Rounded Corners 7">
            <a:extLst>
              <a:ext uri="{FF2B5EF4-FFF2-40B4-BE49-F238E27FC236}">
                <a16:creationId xmlns:a16="http://schemas.microsoft.com/office/drawing/2014/main" id="{42875644-9084-E0DE-0220-C44DCF849259}"/>
              </a:ext>
            </a:extLst>
          </p:cNvPr>
          <p:cNvSpPr/>
          <p:nvPr/>
        </p:nvSpPr>
        <p:spPr>
          <a:xfrm>
            <a:off x="4602638"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Memory</a:t>
            </a:r>
          </a:p>
        </p:txBody>
      </p:sp>
      <p:sp>
        <p:nvSpPr>
          <p:cNvPr id="9" name="Rectangle: Rounded Corners 8">
            <a:extLst>
              <a:ext uri="{FF2B5EF4-FFF2-40B4-BE49-F238E27FC236}">
                <a16:creationId xmlns:a16="http://schemas.microsoft.com/office/drawing/2014/main" id="{8014FCE6-E5B4-708C-3B6A-2D2DACE26628}"/>
              </a:ext>
            </a:extLst>
          </p:cNvPr>
          <p:cNvSpPr/>
          <p:nvPr/>
        </p:nvSpPr>
        <p:spPr>
          <a:xfrm>
            <a:off x="4602637" y="3486047"/>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CPUs</a:t>
            </a:r>
          </a:p>
        </p:txBody>
      </p:sp>
      <p:sp>
        <p:nvSpPr>
          <p:cNvPr id="10" name="Rectangle: Rounded Corners 9">
            <a:extLst>
              <a:ext uri="{FF2B5EF4-FFF2-40B4-BE49-F238E27FC236}">
                <a16:creationId xmlns:a16="http://schemas.microsoft.com/office/drawing/2014/main" id="{8E1A9297-A406-F1B6-830F-F145EF32E761}"/>
              </a:ext>
            </a:extLst>
          </p:cNvPr>
          <p:cNvSpPr/>
          <p:nvPr/>
        </p:nvSpPr>
        <p:spPr>
          <a:xfrm>
            <a:off x="6334026" y="347062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GPUs</a:t>
            </a:r>
          </a:p>
        </p:txBody>
      </p:sp>
      <p:cxnSp>
        <p:nvCxnSpPr>
          <p:cNvPr id="12" name="Connector: Curved 11">
            <a:extLst>
              <a:ext uri="{FF2B5EF4-FFF2-40B4-BE49-F238E27FC236}">
                <a16:creationId xmlns:a16="http://schemas.microsoft.com/office/drawing/2014/main" id="{FC7CFEE0-2BF7-9761-5C0D-C3813C81B62D}"/>
              </a:ext>
            </a:extLst>
          </p:cNvPr>
          <p:cNvCxnSpPr>
            <a:cxnSpLocks/>
            <a:stCxn id="5" idx="1"/>
            <a:endCxn id="6" idx="0"/>
          </p:cNvCxnSpPr>
          <p:nvPr/>
        </p:nvCxnSpPr>
        <p:spPr>
          <a:xfrm rot="10800000" flipV="1">
            <a:off x="2283642" y="2006573"/>
            <a:ext cx="445938" cy="73692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8B50420-ADB8-C344-712D-9362FBB6876A}"/>
              </a:ext>
            </a:extLst>
          </p:cNvPr>
          <p:cNvCxnSpPr>
            <a:cxnSpLocks/>
            <a:stCxn id="19" idx="3"/>
            <a:endCxn id="8" idx="0"/>
          </p:cNvCxnSpPr>
          <p:nvPr/>
        </p:nvCxnSpPr>
        <p:spPr>
          <a:xfrm>
            <a:off x="4550803" y="2148793"/>
            <a:ext cx="841330"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505EDF7-A3DA-7D19-B288-013D72F93EBB}"/>
              </a:ext>
            </a:extLst>
          </p:cNvPr>
          <p:cNvSpPr/>
          <p:nvPr/>
        </p:nvSpPr>
        <p:spPr>
          <a:xfrm>
            <a:off x="3216910" y="1920193"/>
            <a:ext cx="1333893" cy="457200"/>
          </a:xfrm>
          <a:prstGeom prst="roundRect">
            <a:avLst/>
          </a:prstGeom>
          <a:ln>
            <a:prstDash val="soli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Container</a:t>
            </a:r>
          </a:p>
        </p:txBody>
      </p:sp>
      <p:cxnSp>
        <p:nvCxnSpPr>
          <p:cNvPr id="20" name="Connector: Curved 19">
            <a:extLst>
              <a:ext uri="{FF2B5EF4-FFF2-40B4-BE49-F238E27FC236}">
                <a16:creationId xmlns:a16="http://schemas.microsoft.com/office/drawing/2014/main" id="{4BE600AF-8A23-35AA-C930-6C6E7F586DD0}"/>
              </a:ext>
            </a:extLst>
          </p:cNvPr>
          <p:cNvCxnSpPr>
            <a:cxnSpLocks/>
            <a:stCxn id="19" idx="2"/>
            <a:endCxn id="7" idx="3"/>
          </p:cNvCxnSpPr>
          <p:nvPr/>
        </p:nvCxnSpPr>
        <p:spPr>
          <a:xfrm rot="5400000">
            <a:off x="2793615" y="2534365"/>
            <a:ext cx="1247214" cy="93327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8DFB7D-124F-7FDF-DB20-A86DF461FB5E}"/>
              </a:ext>
            </a:extLst>
          </p:cNvPr>
          <p:cNvSpPr txBox="1"/>
          <p:nvPr/>
        </p:nvSpPr>
        <p:spPr>
          <a:xfrm>
            <a:off x="1517124" y="2042270"/>
            <a:ext cx="881973" cy="261610"/>
          </a:xfrm>
          <a:prstGeom prst="rect">
            <a:avLst/>
          </a:prstGeom>
          <a:noFill/>
        </p:spPr>
        <p:txBody>
          <a:bodyPr wrap="none" rtlCol="0">
            <a:spAutoFit/>
          </a:bodyPr>
          <a:lstStyle/>
          <a:p>
            <a:r>
              <a:rPr lang="en-US" sz="1100" dirty="0">
                <a:solidFill>
                  <a:schemeClr val="bg1"/>
                </a:solidFill>
              </a:rPr>
              <a:t>bind mount</a:t>
            </a:r>
          </a:p>
        </p:txBody>
      </p:sp>
      <p:sp>
        <p:nvSpPr>
          <p:cNvPr id="25" name="TextBox 24">
            <a:extLst>
              <a:ext uri="{FF2B5EF4-FFF2-40B4-BE49-F238E27FC236}">
                <a16:creationId xmlns:a16="http://schemas.microsoft.com/office/drawing/2014/main" id="{BCD3408F-E440-C4B7-5C4A-62111EFFFD58}"/>
              </a:ext>
            </a:extLst>
          </p:cNvPr>
          <p:cNvSpPr txBox="1"/>
          <p:nvPr/>
        </p:nvSpPr>
        <p:spPr>
          <a:xfrm>
            <a:off x="3626679" y="3122366"/>
            <a:ext cx="639919" cy="261610"/>
          </a:xfrm>
          <a:prstGeom prst="rect">
            <a:avLst/>
          </a:prstGeom>
          <a:noFill/>
        </p:spPr>
        <p:txBody>
          <a:bodyPr wrap="none" rtlCol="0">
            <a:spAutoFit/>
          </a:bodyPr>
          <a:lstStyle/>
          <a:p>
            <a:r>
              <a:rPr lang="en-US" sz="1100" dirty="0">
                <a:solidFill>
                  <a:schemeClr val="bg1"/>
                </a:solidFill>
              </a:rPr>
              <a:t>volume</a:t>
            </a:r>
          </a:p>
        </p:txBody>
      </p:sp>
      <p:sp>
        <p:nvSpPr>
          <p:cNvPr id="26" name="TextBox 25">
            <a:extLst>
              <a:ext uri="{FF2B5EF4-FFF2-40B4-BE49-F238E27FC236}">
                <a16:creationId xmlns:a16="http://schemas.microsoft.com/office/drawing/2014/main" id="{EE65C92C-6CDA-B4E3-431E-7A7551B3BE17}"/>
              </a:ext>
            </a:extLst>
          </p:cNvPr>
          <p:cNvSpPr txBox="1"/>
          <p:nvPr/>
        </p:nvSpPr>
        <p:spPr>
          <a:xfrm>
            <a:off x="5264373" y="2230089"/>
            <a:ext cx="575799" cy="430887"/>
          </a:xfrm>
          <a:prstGeom prst="rect">
            <a:avLst/>
          </a:prstGeom>
          <a:noFill/>
        </p:spPr>
        <p:txBody>
          <a:bodyPr wrap="none" rtlCol="0">
            <a:spAutoFit/>
          </a:bodyPr>
          <a:lstStyle/>
          <a:p>
            <a:r>
              <a:rPr lang="en-US" sz="1100" dirty="0" err="1">
                <a:solidFill>
                  <a:schemeClr val="bg1"/>
                </a:solidFill>
              </a:rPr>
              <a:t>tmpfs</a:t>
            </a:r>
            <a:endParaRPr lang="en-US" sz="1100" dirty="0">
              <a:solidFill>
                <a:schemeClr val="bg1"/>
              </a:solidFill>
            </a:endParaRPr>
          </a:p>
          <a:p>
            <a:r>
              <a:rPr lang="en-US" sz="1100" dirty="0">
                <a:solidFill>
                  <a:schemeClr val="bg1"/>
                </a:solidFill>
              </a:rPr>
              <a:t>mount</a:t>
            </a:r>
          </a:p>
        </p:txBody>
      </p:sp>
      <p:sp>
        <p:nvSpPr>
          <p:cNvPr id="28" name="Rectangle: Rounded Corners 27">
            <a:extLst>
              <a:ext uri="{FF2B5EF4-FFF2-40B4-BE49-F238E27FC236}">
                <a16:creationId xmlns:a16="http://schemas.microsoft.com/office/drawing/2014/main" id="{DE2D7D71-DE53-F498-2B4A-1B24D74A5B85}"/>
              </a:ext>
            </a:extLst>
          </p:cNvPr>
          <p:cNvSpPr/>
          <p:nvPr/>
        </p:nvSpPr>
        <p:spPr>
          <a:xfrm>
            <a:off x="6334027"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Network</a:t>
            </a:r>
          </a:p>
        </p:txBody>
      </p:sp>
      <p:sp>
        <p:nvSpPr>
          <p:cNvPr id="30" name="TextBox 29">
            <a:extLst>
              <a:ext uri="{FF2B5EF4-FFF2-40B4-BE49-F238E27FC236}">
                <a16:creationId xmlns:a16="http://schemas.microsoft.com/office/drawing/2014/main" id="{4AAA0D91-551D-D9D6-07F9-DF55984886EA}"/>
              </a:ext>
            </a:extLst>
          </p:cNvPr>
          <p:cNvSpPr txBox="1"/>
          <p:nvPr/>
        </p:nvSpPr>
        <p:spPr>
          <a:xfrm>
            <a:off x="6694771" y="2256635"/>
            <a:ext cx="450764" cy="261610"/>
          </a:xfrm>
          <a:prstGeom prst="rect">
            <a:avLst/>
          </a:prstGeom>
          <a:noFill/>
        </p:spPr>
        <p:txBody>
          <a:bodyPr wrap="none" rtlCol="0">
            <a:spAutoFit/>
          </a:bodyPr>
          <a:lstStyle/>
          <a:p>
            <a:r>
              <a:rPr lang="en-US" sz="1100" dirty="0" err="1">
                <a:solidFill>
                  <a:schemeClr val="bg1"/>
                </a:solidFill>
              </a:rPr>
              <a:t>veth</a:t>
            </a:r>
            <a:endParaRPr lang="en-US" sz="1100" dirty="0">
              <a:solidFill>
                <a:schemeClr val="bg1"/>
              </a:solidFill>
            </a:endParaRPr>
          </a:p>
        </p:txBody>
      </p:sp>
      <p:cxnSp>
        <p:nvCxnSpPr>
          <p:cNvPr id="31" name="Connector: Curved 30">
            <a:extLst>
              <a:ext uri="{FF2B5EF4-FFF2-40B4-BE49-F238E27FC236}">
                <a16:creationId xmlns:a16="http://schemas.microsoft.com/office/drawing/2014/main" id="{4284A80C-C745-7DB1-2A9A-5FB74AACC30F}"/>
              </a:ext>
            </a:extLst>
          </p:cNvPr>
          <p:cNvCxnSpPr>
            <a:cxnSpLocks/>
            <a:stCxn id="19" idx="3"/>
            <a:endCxn id="28" idx="0"/>
          </p:cNvCxnSpPr>
          <p:nvPr/>
        </p:nvCxnSpPr>
        <p:spPr>
          <a:xfrm>
            <a:off x="4550803" y="2148793"/>
            <a:ext cx="2572719"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681B2B-FA1B-A47E-1393-751DC2F32C32}"/>
              </a:ext>
            </a:extLst>
          </p:cNvPr>
          <p:cNvSpPr txBox="1"/>
          <p:nvPr/>
        </p:nvSpPr>
        <p:spPr>
          <a:xfrm>
            <a:off x="6506951" y="3869161"/>
            <a:ext cx="1204176" cy="430887"/>
          </a:xfrm>
          <a:prstGeom prst="rect">
            <a:avLst/>
          </a:prstGeom>
          <a:noFill/>
        </p:spPr>
        <p:txBody>
          <a:bodyPr wrap="none" rtlCol="0">
            <a:spAutoFit/>
          </a:bodyPr>
          <a:lstStyle/>
          <a:p>
            <a:pPr algn="ctr"/>
            <a:r>
              <a:rPr lang="en-US" sz="1100" dirty="0" err="1">
                <a:solidFill>
                  <a:schemeClr val="bg1"/>
                </a:solidFill>
              </a:rPr>
              <a:t>nvidia</a:t>
            </a:r>
            <a:endParaRPr lang="en-US" sz="1100" dirty="0">
              <a:solidFill>
                <a:schemeClr val="bg1"/>
              </a:solidFill>
            </a:endParaRPr>
          </a:p>
          <a:p>
            <a:pPr algn="ctr"/>
            <a:r>
              <a:rPr lang="en-US" sz="1100" dirty="0">
                <a:solidFill>
                  <a:schemeClr val="bg1"/>
                </a:solidFill>
              </a:rPr>
              <a:t>container toolkit</a:t>
            </a:r>
          </a:p>
        </p:txBody>
      </p:sp>
      <p:sp>
        <p:nvSpPr>
          <p:cNvPr id="38" name="TextBox 37">
            <a:extLst>
              <a:ext uri="{FF2B5EF4-FFF2-40B4-BE49-F238E27FC236}">
                <a16:creationId xmlns:a16="http://schemas.microsoft.com/office/drawing/2014/main" id="{92DA30D5-D73A-C624-BC88-13820F58D2F6}"/>
              </a:ext>
            </a:extLst>
          </p:cNvPr>
          <p:cNvSpPr txBox="1"/>
          <p:nvPr/>
        </p:nvSpPr>
        <p:spPr>
          <a:xfrm>
            <a:off x="4737818" y="3878588"/>
            <a:ext cx="1303563" cy="261610"/>
          </a:xfrm>
          <a:prstGeom prst="rect">
            <a:avLst/>
          </a:prstGeom>
          <a:noFill/>
        </p:spPr>
        <p:txBody>
          <a:bodyPr wrap="none" rtlCol="0">
            <a:spAutoFit/>
          </a:bodyPr>
          <a:lstStyle/>
          <a:p>
            <a:pPr algn="ctr"/>
            <a:r>
              <a:rPr lang="en-US" sz="1100" dirty="0">
                <a:solidFill>
                  <a:schemeClr val="bg1"/>
                </a:solidFill>
              </a:rPr>
              <a:t>(shared with host)</a:t>
            </a:r>
          </a:p>
        </p:txBody>
      </p:sp>
    </p:spTree>
    <p:extLst>
      <p:ext uri="{BB962C8B-B14F-4D97-AF65-F5344CB8AC3E}">
        <p14:creationId xmlns:p14="http://schemas.microsoft.com/office/powerpoint/2010/main" val="87765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E285-428E-4470-79FF-089A7FB29267}"/>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BD7E4C03-75B0-B476-9503-C6D2D943D79D}"/>
              </a:ext>
            </a:extLst>
          </p:cNvPr>
          <p:cNvSpPr>
            <a:spLocks noGrp="1"/>
          </p:cNvSpPr>
          <p:nvPr>
            <p:ph type="body" idx="1"/>
          </p:nvPr>
        </p:nvSpPr>
        <p:spPr>
          <a:xfrm>
            <a:off x="109224" y="1846804"/>
            <a:ext cx="2860476" cy="2806200"/>
          </a:xfrm>
        </p:spPr>
        <p:txBody>
          <a:bodyPr/>
          <a:lstStyle/>
          <a:p>
            <a:r>
              <a:rPr lang="en-US" dirty="0"/>
              <a:t>Docker Compose allows you to specify multiple images that can communicate with one another.</a:t>
            </a:r>
          </a:p>
          <a:p>
            <a:pPr lvl="1">
              <a:spcBef>
                <a:spcPts val="0"/>
              </a:spcBef>
            </a:pPr>
            <a:r>
              <a:rPr lang="en-US" dirty="0"/>
              <a:t>Networking (</a:t>
            </a:r>
            <a:r>
              <a:rPr lang="en-US" dirty="0" err="1"/>
              <a:t>vNets</a:t>
            </a:r>
            <a:r>
              <a:rPr lang="en-US" dirty="0"/>
              <a:t>)</a:t>
            </a:r>
          </a:p>
          <a:p>
            <a:pPr lvl="1">
              <a:spcBef>
                <a:spcPts val="0"/>
              </a:spcBef>
            </a:pPr>
            <a:r>
              <a:rPr lang="en-US" dirty="0"/>
              <a:t>Volumes (databases)</a:t>
            </a:r>
          </a:p>
          <a:p>
            <a:endParaRPr lang="en-US" dirty="0"/>
          </a:p>
          <a:p>
            <a:r>
              <a:rPr lang="en-US" dirty="0">
                <a:solidFill>
                  <a:schemeClr val="tx1"/>
                </a:solidFill>
                <a:latin typeface="Consolas" panose="020B0609020204030204" pitchFamily="49" charset="0"/>
              </a:rPr>
              <a:t>docker compose up -d</a:t>
            </a:r>
          </a:p>
          <a:p>
            <a:r>
              <a:rPr lang="en-US" dirty="0">
                <a:solidFill>
                  <a:schemeClr val="tx1"/>
                </a:solidFill>
                <a:latin typeface="Consolas" panose="020B0609020204030204" pitchFamily="49" charset="0"/>
              </a:rPr>
              <a:t>docker compose down</a:t>
            </a:r>
          </a:p>
          <a:p>
            <a:endParaRPr lang="en-US" dirty="0">
              <a:solidFill>
                <a:schemeClr val="tx1"/>
              </a:solidFill>
              <a:latin typeface="Consolas" panose="020B0609020204030204" pitchFamily="49" charset="0"/>
            </a:endParaRPr>
          </a:p>
          <a:p>
            <a:pPr marL="152400" indent="0" algn="ctr">
              <a:buNone/>
            </a:pPr>
            <a:r>
              <a:rPr lang="en-US" dirty="0"/>
              <a:t>Less used in cloud native environments where PaaS options are more common.</a:t>
            </a:r>
          </a:p>
        </p:txBody>
      </p:sp>
      <p:sp>
        <p:nvSpPr>
          <p:cNvPr id="6" name="TextBox 5">
            <a:extLst>
              <a:ext uri="{FF2B5EF4-FFF2-40B4-BE49-F238E27FC236}">
                <a16:creationId xmlns:a16="http://schemas.microsoft.com/office/drawing/2014/main" id="{E8629A24-BDF1-9C45-034C-AA377244963D}"/>
              </a:ext>
            </a:extLst>
          </p:cNvPr>
          <p:cNvSpPr txBox="1"/>
          <p:nvPr/>
        </p:nvSpPr>
        <p:spPr>
          <a:xfrm>
            <a:off x="5358322" y="1480189"/>
            <a:ext cx="3676454" cy="3539430"/>
          </a:xfrm>
          <a:prstGeom prst="rect">
            <a:avLst/>
          </a:prstGeom>
          <a:solidFill>
            <a:schemeClr val="bg2">
              <a:lumMod val="85000"/>
              <a:lumOff val="15000"/>
            </a:schemeClr>
          </a:solidFill>
        </p:spPr>
        <p:txBody>
          <a:bodyPr wrap="square">
            <a:spAutoFit/>
          </a:bodyPr>
          <a:lstStyle/>
          <a:p>
            <a:r>
              <a:rPr lang="en-US" dirty="0">
                <a:solidFill>
                  <a:schemeClr val="bg1"/>
                </a:solidFill>
                <a:latin typeface="Consolas" panose="020B0609020204030204" pitchFamily="49" charset="0"/>
              </a:rPr>
              <a:t>services:</a:t>
            </a:r>
          </a:p>
          <a:p>
            <a:r>
              <a:rPr lang="en-US" dirty="0">
                <a:solidFill>
                  <a:schemeClr val="bg1"/>
                </a:solidFill>
                <a:latin typeface="Consolas" panose="020B0609020204030204" pitchFamily="49" charset="0"/>
              </a:rPr>
              <a:t>  backend:</a:t>
            </a:r>
          </a:p>
          <a:p>
            <a:r>
              <a:rPr lang="en-US" dirty="0">
                <a:solidFill>
                  <a:schemeClr val="bg1"/>
                </a:solidFill>
                <a:latin typeface="Consolas" panose="020B0609020204030204" pitchFamily="49" charset="0"/>
              </a:rPr>
              <a:t>    build: backend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- 80:80</a:t>
            </a:r>
          </a:p>
          <a:p>
            <a:r>
              <a:rPr lang="en-US" dirty="0">
                <a:solidFill>
                  <a:schemeClr val="bg1"/>
                </a:solidFill>
                <a:latin typeface="Consolas" panose="020B0609020204030204" pitchFamily="49" charset="0"/>
              </a:rPr>
              <a:t>      - 9229:9229</a:t>
            </a:r>
          </a:p>
          <a:p>
            <a:r>
              <a:rPr lang="en-US" dirty="0">
                <a:solidFill>
                  <a:schemeClr val="bg1"/>
                </a:solidFill>
                <a:latin typeface="Consolas" panose="020B0609020204030204" pitchFamily="49" charset="0"/>
              </a:rPr>
              <a:t>      - 9230:9230</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db</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image: mariadb:10.6.4-focal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frontend:</a:t>
            </a:r>
          </a:p>
          <a:p>
            <a:r>
              <a:rPr lang="en-US" dirty="0">
                <a:solidFill>
                  <a:schemeClr val="bg1"/>
                </a:solidFill>
                <a:latin typeface="Consolas" panose="020B0609020204030204" pitchFamily="49" charset="0"/>
              </a:rPr>
              <a:t>    build: frontend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- 3000:3000</a:t>
            </a:r>
          </a:p>
          <a:p>
            <a:r>
              <a:rPr lang="en-US" dirty="0">
                <a:solidFill>
                  <a:schemeClr val="bg1"/>
                </a:solidFill>
                <a:latin typeface="Consolas" panose="020B0609020204030204" pitchFamily="49" charset="0"/>
              </a:rPr>
              <a:t>    ...</a:t>
            </a:r>
          </a:p>
        </p:txBody>
      </p:sp>
      <p:pic>
        <p:nvPicPr>
          <p:cNvPr id="11" name="Picture 10">
            <a:extLst>
              <a:ext uri="{FF2B5EF4-FFF2-40B4-BE49-F238E27FC236}">
                <a16:creationId xmlns:a16="http://schemas.microsoft.com/office/drawing/2014/main" id="{3D84DD0E-B081-0D99-9EE8-3EF68EBE8ED4}"/>
              </a:ext>
            </a:extLst>
          </p:cNvPr>
          <p:cNvPicPr>
            <a:picLocks noChangeAspect="1"/>
          </p:cNvPicPr>
          <p:nvPr/>
        </p:nvPicPr>
        <p:blipFill>
          <a:blip r:embed="rId2"/>
          <a:stretch>
            <a:fillRect/>
          </a:stretch>
        </p:blipFill>
        <p:spPr>
          <a:xfrm>
            <a:off x="3286030" y="120213"/>
            <a:ext cx="1834862" cy="2451537"/>
          </a:xfrm>
          <a:prstGeom prst="rect">
            <a:avLst/>
          </a:prstGeom>
        </p:spPr>
      </p:pic>
      <p:sp>
        <p:nvSpPr>
          <p:cNvPr id="12" name="TextBox 11">
            <a:extLst>
              <a:ext uri="{FF2B5EF4-FFF2-40B4-BE49-F238E27FC236}">
                <a16:creationId xmlns:a16="http://schemas.microsoft.com/office/drawing/2014/main" id="{FDAB6F1F-1EBC-22B7-262E-5AFB58FEB761}"/>
              </a:ext>
            </a:extLst>
          </p:cNvPr>
          <p:cNvSpPr txBox="1"/>
          <p:nvPr/>
        </p:nvSpPr>
        <p:spPr>
          <a:xfrm>
            <a:off x="3364930" y="2567036"/>
            <a:ext cx="1677062" cy="307777"/>
          </a:xfrm>
          <a:prstGeom prst="rect">
            <a:avLst/>
          </a:prstGeom>
          <a:noFill/>
        </p:spPr>
        <p:txBody>
          <a:bodyPr wrap="none" rtlCol="0">
            <a:spAutoFit/>
          </a:bodyPr>
          <a:lstStyle/>
          <a:p>
            <a:r>
              <a:rPr lang="en-US" dirty="0"/>
              <a:t>Directory Structure</a:t>
            </a:r>
          </a:p>
        </p:txBody>
      </p:sp>
      <p:sp>
        <p:nvSpPr>
          <p:cNvPr id="15" name="TextBox 14">
            <a:extLst>
              <a:ext uri="{FF2B5EF4-FFF2-40B4-BE49-F238E27FC236}">
                <a16:creationId xmlns:a16="http://schemas.microsoft.com/office/drawing/2014/main" id="{AECA906E-7638-7E1A-1F99-5E693D2ACA12}"/>
              </a:ext>
            </a:extLst>
          </p:cNvPr>
          <p:cNvSpPr txBox="1"/>
          <p:nvPr/>
        </p:nvSpPr>
        <p:spPr>
          <a:xfrm>
            <a:off x="6358018" y="1187761"/>
            <a:ext cx="1677062" cy="307777"/>
          </a:xfrm>
          <a:prstGeom prst="rect">
            <a:avLst/>
          </a:prstGeom>
          <a:noFill/>
        </p:spPr>
        <p:txBody>
          <a:bodyPr wrap="none" rtlCol="0">
            <a:spAutoFit/>
          </a:bodyPr>
          <a:lstStyle/>
          <a:p>
            <a:r>
              <a:rPr lang="en-US" dirty="0" err="1"/>
              <a:t>compose.yaml</a:t>
            </a:r>
            <a:r>
              <a:rPr lang="en-US" dirty="0"/>
              <a:t> File</a:t>
            </a:r>
          </a:p>
        </p:txBody>
      </p:sp>
    </p:spTree>
    <p:extLst>
      <p:ext uri="{BB962C8B-B14F-4D97-AF65-F5344CB8AC3E}">
        <p14:creationId xmlns:p14="http://schemas.microsoft.com/office/powerpoint/2010/main" val="381746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Container Registry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37327" y="1282044"/>
            <a:ext cx="8003356" cy="738664"/>
          </a:xfrm>
          <a:prstGeom prst="rect">
            <a:avLst/>
          </a:prstGeom>
          <a:solidFill>
            <a:schemeClr val="accent3">
              <a:lumMod val="20000"/>
              <a:lumOff val="80000"/>
            </a:schemeClr>
          </a:solidFill>
        </p:spPr>
        <p:txBody>
          <a:bodyPr wrap="square" rtlCol="0">
            <a:spAutoFit/>
          </a:bodyPr>
          <a:lstStyle/>
          <a:p>
            <a:r>
              <a:rPr lang="en-US" dirty="0"/>
              <a:t>Login to the Container Registry</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&lt;registry name&gt;</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crdsba6190deveastus001</a:t>
            </a:r>
          </a:p>
        </p:txBody>
      </p:sp>
      <p:sp>
        <p:nvSpPr>
          <p:cNvPr id="8" name="TextBox 7">
            <a:extLst>
              <a:ext uri="{FF2B5EF4-FFF2-40B4-BE49-F238E27FC236}">
                <a16:creationId xmlns:a16="http://schemas.microsoft.com/office/drawing/2014/main" id="{25D319BF-B14C-AB07-F854-AD90CD381FC3}"/>
              </a:ext>
            </a:extLst>
          </p:cNvPr>
          <p:cNvSpPr txBox="1"/>
          <p:nvPr/>
        </p:nvSpPr>
        <p:spPr>
          <a:xfrm>
            <a:off x="537324" y="2326998"/>
            <a:ext cx="8003357" cy="738664"/>
          </a:xfrm>
          <a:prstGeom prst="rect">
            <a:avLst/>
          </a:prstGeom>
          <a:solidFill>
            <a:schemeClr val="accent3">
              <a:lumMod val="20000"/>
              <a:lumOff val="80000"/>
            </a:schemeClr>
          </a:solidFill>
        </p:spPr>
        <p:txBody>
          <a:bodyPr wrap="square" rtlCol="0">
            <a:spAutoFit/>
          </a:bodyPr>
          <a:lstStyle/>
          <a:p>
            <a:r>
              <a:rPr lang="en-US" dirty="0"/>
              <a:t>Tag the Image with the URL, your name, and tag</a:t>
            </a:r>
          </a:p>
          <a:p>
            <a:pPr marL="285750" indent="-285750">
              <a:buFont typeface="Arial" panose="020B0604020202020204" pitchFamily="34" charset="0"/>
              <a:buChar char="•"/>
            </a:pPr>
            <a:r>
              <a:rPr lang="en-US" dirty="0"/>
              <a:t>docker tag &lt;image name&gt; &lt;registry name&gt;.azurecr.io/&lt;image name&gt;:&lt;tag&gt;</a:t>
            </a:r>
          </a:p>
          <a:p>
            <a:pPr marL="285750" indent="-285750">
              <a:buFont typeface="Arial" panose="020B0604020202020204" pitchFamily="34" charset="0"/>
              <a:buChar char="•"/>
            </a:pPr>
            <a:r>
              <a:rPr lang="en-US" dirty="0"/>
              <a:t>docker tag </a:t>
            </a:r>
            <a:r>
              <a:rPr lang="en-US" dirty="0" err="1"/>
              <a:t>instructor_sklearn</a:t>
            </a:r>
            <a:r>
              <a:rPr lang="en-US" dirty="0"/>
              <a:t> crdsba6190deveastus001.azurecr.io/</a:t>
            </a:r>
            <a:r>
              <a:rPr lang="en-US" dirty="0" err="1"/>
              <a:t>instructor_sklearn:latest</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37323" y="3365768"/>
            <a:ext cx="8003357" cy="738664"/>
          </a:xfrm>
          <a:prstGeom prst="rect">
            <a:avLst/>
          </a:prstGeom>
          <a:solidFill>
            <a:schemeClr val="accent3">
              <a:lumMod val="20000"/>
              <a:lumOff val="80000"/>
            </a:schemeClr>
          </a:solidFill>
        </p:spPr>
        <p:txBody>
          <a:bodyPr wrap="square" rtlCol="0">
            <a:spAutoFit/>
          </a:bodyPr>
          <a:lstStyle/>
          <a:p>
            <a:r>
              <a:rPr lang="en-US" dirty="0"/>
              <a:t>Push the Image to the Container Registry</a:t>
            </a:r>
          </a:p>
          <a:p>
            <a:pPr marL="285750" indent="-285750">
              <a:buFont typeface="Arial" panose="020B0604020202020204" pitchFamily="34" charset="0"/>
              <a:buChar char="•"/>
            </a:pPr>
            <a:r>
              <a:rPr lang="en-US" dirty="0"/>
              <a:t>docker push &lt;registry name&gt;.azurecr.io/&lt;image name&gt;:&lt;tag&gt;</a:t>
            </a:r>
          </a:p>
          <a:p>
            <a:pPr marL="285750" indent="-285750">
              <a:buFont typeface="Arial" panose="020B0604020202020204" pitchFamily="34" charset="0"/>
              <a:buChar char="•"/>
            </a:pPr>
            <a:r>
              <a:rPr lang="en-US" dirty="0"/>
              <a:t>docker push crdsba6190deveastus001.azurecr.io/</a:t>
            </a:r>
            <a:r>
              <a:rPr lang="en-US" dirty="0" err="1"/>
              <a:t>instructor_sklearn:latest</a:t>
            </a:r>
            <a:endParaRPr lang="en-US" dirty="0"/>
          </a:p>
        </p:txBody>
      </p:sp>
    </p:spTree>
    <p:extLst>
      <p:ext uri="{BB962C8B-B14F-4D97-AF65-F5344CB8AC3E}">
        <p14:creationId xmlns:p14="http://schemas.microsoft.com/office/powerpoint/2010/main" val="37424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A0ED-5372-074A-EC05-8B16C4176CBC}"/>
              </a:ext>
            </a:extLst>
          </p:cNvPr>
          <p:cNvSpPr>
            <a:spLocks noGrp="1"/>
          </p:cNvSpPr>
          <p:nvPr>
            <p:ph type="title"/>
          </p:nvPr>
        </p:nvSpPr>
        <p:spPr/>
        <p:txBody>
          <a:bodyPr anchor="ctr"/>
          <a:lstStyle/>
          <a:p>
            <a:r>
              <a:rPr lang="en-US" dirty="0">
                <a:solidFill>
                  <a:schemeClr val="tx1"/>
                </a:solidFill>
              </a:rPr>
              <a:t>What is / Why Kubernetes?</a:t>
            </a:r>
          </a:p>
        </p:txBody>
      </p:sp>
    </p:spTree>
    <p:extLst>
      <p:ext uri="{BB962C8B-B14F-4D97-AF65-F5344CB8AC3E}">
        <p14:creationId xmlns:p14="http://schemas.microsoft.com/office/powerpoint/2010/main" val="25874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Containerization and Kubernetes</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F103-F84C-014A-7914-1830A79E5984}"/>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What is Kubernetes?</a:t>
            </a:r>
          </a:p>
        </p:txBody>
      </p:sp>
      <p:pic>
        <p:nvPicPr>
          <p:cNvPr id="8" name="Graphic 7">
            <a:extLst>
              <a:ext uri="{FF2B5EF4-FFF2-40B4-BE49-F238E27FC236}">
                <a16:creationId xmlns:a16="http://schemas.microsoft.com/office/drawing/2014/main" id="{4CE141FE-6C12-16D4-82F4-99FA01C52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78" y="1425800"/>
            <a:ext cx="2726573" cy="26473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9" name="Content Placeholder 2">
            <a:extLst>
              <a:ext uri="{FF2B5EF4-FFF2-40B4-BE49-F238E27FC236}">
                <a16:creationId xmlns:a16="http://schemas.microsoft.com/office/drawing/2014/main" id="{D5C869AA-001A-306F-0EE4-EFEC210A357A}"/>
              </a:ext>
            </a:extLst>
          </p:cNvPr>
          <p:cNvGraphicFramePr>
            <a:graphicFrameLocks noGrp="1"/>
          </p:cNvGraphicFramePr>
          <p:nvPr>
            <p:ph sz="half" idx="1"/>
            <p:extLst>
              <p:ext uri="{D42A27DB-BD31-4B8C-83A1-F6EECF244321}">
                <p14:modId xmlns:p14="http://schemas.microsoft.com/office/powerpoint/2010/main" val="620322260"/>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F67F17A-3484-3A20-65EB-6C3AD12C4BE8}"/>
              </a:ext>
            </a:extLst>
          </p:cNvPr>
          <p:cNvSpPr txBox="1"/>
          <p:nvPr/>
        </p:nvSpPr>
        <p:spPr>
          <a:xfrm>
            <a:off x="3118247" y="4704730"/>
            <a:ext cx="2907506" cy="253916"/>
          </a:xfrm>
          <a:prstGeom prst="rect">
            <a:avLst/>
          </a:prstGeom>
          <a:noFill/>
        </p:spPr>
        <p:txBody>
          <a:bodyPr wrap="square">
            <a:spAutoFit/>
          </a:bodyPr>
          <a:lstStyle/>
          <a:p>
            <a:r>
              <a:rPr lang="en-US" sz="1050" dirty="0">
                <a:solidFill>
                  <a:schemeClr val="accent2"/>
                </a:solidFill>
              </a:rPr>
              <a:t>Learn more: </a:t>
            </a:r>
            <a:r>
              <a:rPr lang="en-US" sz="1050" dirty="0"/>
              <a:t>https://kubernetes.io/</a:t>
            </a:r>
          </a:p>
        </p:txBody>
      </p:sp>
    </p:spTree>
    <p:extLst>
      <p:ext uri="{BB962C8B-B14F-4D97-AF65-F5344CB8AC3E}">
        <p14:creationId xmlns:p14="http://schemas.microsoft.com/office/powerpoint/2010/main" val="30725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D1B6-DD1D-1DDB-BD8A-4FF9699DE741}"/>
              </a:ext>
            </a:extLst>
          </p:cNvPr>
          <p:cNvSpPr>
            <a:spLocks noGrp="1"/>
          </p:cNvSpPr>
          <p:nvPr>
            <p:ph type="title"/>
          </p:nvPr>
        </p:nvSpPr>
        <p:spPr/>
        <p:txBody>
          <a:bodyPr/>
          <a:lstStyle/>
          <a:p>
            <a:r>
              <a:rPr lang="en-US" dirty="0"/>
              <a:t>Why (Cloud) Kubernetes?</a:t>
            </a:r>
          </a:p>
        </p:txBody>
      </p:sp>
      <p:sp>
        <p:nvSpPr>
          <p:cNvPr id="3" name="Content Placeholder 2">
            <a:extLst>
              <a:ext uri="{FF2B5EF4-FFF2-40B4-BE49-F238E27FC236}">
                <a16:creationId xmlns:a16="http://schemas.microsoft.com/office/drawing/2014/main" id="{A004E420-5A2F-5F91-41FA-B43B334FCB0D}"/>
              </a:ext>
            </a:extLst>
          </p:cNvPr>
          <p:cNvSpPr>
            <a:spLocks noGrp="1"/>
          </p:cNvSpPr>
          <p:nvPr>
            <p:ph sz="half" idx="1"/>
          </p:nvPr>
        </p:nvSpPr>
        <p:spPr>
          <a:xfrm>
            <a:off x="628650" y="1369219"/>
            <a:ext cx="3943350" cy="3263504"/>
          </a:xfrm>
        </p:spPr>
        <p:txBody>
          <a:bodyPr>
            <a:normAutofit fontScale="77500" lnSpcReduction="20000"/>
          </a:bodyPr>
          <a:lstStyle/>
          <a:p>
            <a:pPr>
              <a:lnSpc>
                <a:spcPct val="120000"/>
              </a:lnSpc>
              <a:spcAft>
                <a:spcPts val="450"/>
              </a:spcAft>
            </a:pPr>
            <a:r>
              <a:rPr lang="en-US" dirty="0"/>
              <a:t>K8s can be used for everything from microservices to long-running compute tasks</a:t>
            </a:r>
          </a:p>
          <a:p>
            <a:pPr lvl="1">
              <a:lnSpc>
                <a:spcPct val="120000"/>
              </a:lnSpc>
              <a:spcBef>
                <a:spcPts val="0"/>
              </a:spcBef>
              <a:spcAft>
                <a:spcPts val="450"/>
              </a:spcAft>
            </a:pPr>
            <a:r>
              <a:rPr lang="en-US" dirty="0"/>
              <a:t>Not everything in bioinformatics is a pipeline. (Duct taped shell scripts, anyone?)</a:t>
            </a:r>
          </a:p>
          <a:p>
            <a:pPr lvl="1">
              <a:lnSpc>
                <a:spcPct val="120000"/>
              </a:lnSpc>
              <a:spcBef>
                <a:spcPts val="0"/>
              </a:spcBef>
              <a:spcAft>
                <a:spcPts val="450"/>
              </a:spcAft>
            </a:pPr>
            <a:r>
              <a:rPr lang="en-US" dirty="0"/>
              <a:t>Not every pipeline has the same needs (GPUs, memory, CPUs, etc.)</a:t>
            </a:r>
          </a:p>
          <a:p>
            <a:pPr marL="342900" lvl="1" indent="0">
              <a:lnSpc>
                <a:spcPct val="120000"/>
              </a:lnSpc>
              <a:spcBef>
                <a:spcPts val="0"/>
              </a:spcBef>
              <a:spcAft>
                <a:spcPts val="450"/>
              </a:spcAft>
              <a:buNone/>
            </a:pPr>
            <a:endParaRPr lang="en-US" dirty="0"/>
          </a:p>
          <a:p>
            <a:pPr>
              <a:lnSpc>
                <a:spcPct val="120000"/>
              </a:lnSpc>
              <a:spcAft>
                <a:spcPts val="450"/>
              </a:spcAft>
            </a:pPr>
            <a:r>
              <a:rPr lang="en-US" dirty="0"/>
              <a:t>Cloud providers have platform services that are fully compatible with open-source K8s</a:t>
            </a:r>
          </a:p>
          <a:p>
            <a:pPr lvl="1">
              <a:lnSpc>
                <a:spcPct val="120000"/>
              </a:lnSpc>
              <a:spcBef>
                <a:spcPts val="0"/>
              </a:spcBef>
            </a:pPr>
            <a:r>
              <a:rPr lang="en-US" sz="1725" dirty="0"/>
              <a:t>Azure Kubernetes Service (AKS)</a:t>
            </a:r>
          </a:p>
          <a:p>
            <a:pPr lvl="1">
              <a:lnSpc>
                <a:spcPct val="120000"/>
              </a:lnSpc>
              <a:spcBef>
                <a:spcPts val="0"/>
              </a:spcBef>
            </a:pPr>
            <a:r>
              <a:rPr lang="en-US" sz="1725" dirty="0"/>
              <a:t>AWS Elastic Kubernetes Service (EKS)</a:t>
            </a:r>
          </a:p>
          <a:p>
            <a:pPr lvl="1">
              <a:lnSpc>
                <a:spcPct val="120000"/>
              </a:lnSpc>
              <a:spcBef>
                <a:spcPts val="0"/>
              </a:spcBef>
            </a:pPr>
            <a:r>
              <a:rPr lang="en-US" sz="1725" dirty="0"/>
              <a:t>Google Kubernetes Engine (GKE)</a:t>
            </a:r>
          </a:p>
          <a:p>
            <a:pPr marL="342900" lvl="1" indent="0">
              <a:lnSpc>
                <a:spcPct val="120000"/>
              </a:lnSpc>
              <a:spcBef>
                <a:spcPts val="0"/>
              </a:spcBef>
              <a:spcAft>
                <a:spcPts val="450"/>
              </a:spcAft>
              <a:buNone/>
            </a:pPr>
            <a:endParaRPr lang="en-US" sz="1350" dirty="0"/>
          </a:p>
          <a:p>
            <a:pPr lvl="1">
              <a:lnSpc>
                <a:spcPct val="120000"/>
              </a:lnSpc>
              <a:spcBef>
                <a:spcPts val="0"/>
              </a:spcBef>
              <a:spcAft>
                <a:spcPts val="450"/>
              </a:spcAft>
            </a:pPr>
            <a:endParaRPr lang="en-US" dirty="0"/>
          </a:p>
        </p:txBody>
      </p:sp>
      <p:sp>
        <p:nvSpPr>
          <p:cNvPr id="4" name="Content Placeholder 3">
            <a:extLst>
              <a:ext uri="{FF2B5EF4-FFF2-40B4-BE49-F238E27FC236}">
                <a16:creationId xmlns:a16="http://schemas.microsoft.com/office/drawing/2014/main" id="{A29E6533-92AB-7EAF-28BB-F1A305E9CA5E}"/>
              </a:ext>
            </a:extLst>
          </p:cNvPr>
          <p:cNvSpPr>
            <a:spLocks noGrp="1"/>
          </p:cNvSpPr>
          <p:nvPr>
            <p:ph sz="half" idx="2"/>
          </p:nvPr>
        </p:nvSpPr>
        <p:spPr/>
        <p:txBody>
          <a:bodyPr>
            <a:normAutofit fontScale="77500" lnSpcReduction="20000"/>
          </a:bodyPr>
          <a:lstStyle/>
          <a:p>
            <a:pPr>
              <a:lnSpc>
                <a:spcPct val="120000"/>
              </a:lnSpc>
              <a:spcAft>
                <a:spcPts val="450"/>
              </a:spcAft>
            </a:pPr>
            <a:r>
              <a:rPr lang="en-US" dirty="0"/>
              <a:t>Take advantage of the “limitless” compute capacity of the cloud + networking and security</a:t>
            </a:r>
          </a:p>
          <a:p>
            <a:pPr>
              <a:lnSpc>
                <a:spcPct val="120000"/>
              </a:lnSpc>
              <a:spcAft>
                <a:spcPts val="450"/>
              </a:spcAft>
            </a:pPr>
            <a:endParaRPr lang="en-US" dirty="0"/>
          </a:p>
          <a:p>
            <a:pPr>
              <a:lnSpc>
                <a:spcPct val="120000"/>
              </a:lnSpc>
              <a:spcAft>
                <a:spcPts val="450"/>
              </a:spcAft>
            </a:pPr>
            <a:r>
              <a:rPr lang="en-US" dirty="0"/>
              <a:t>Mount your data lake as a Volume in the K8s cluster, making the data available to every container</a:t>
            </a:r>
          </a:p>
          <a:p>
            <a:pPr lvl="1">
              <a:lnSpc>
                <a:spcPct val="120000"/>
              </a:lnSpc>
              <a:spcBef>
                <a:spcPts val="0"/>
              </a:spcBef>
              <a:spcAft>
                <a:spcPts val="450"/>
              </a:spcAft>
            </a:pPr>
            <a:r>
              <a:rPr lang="en-US" dirty="0"/>
              <a:t>No copying data around</a:t>
            </a:r>
          </a:p>
          <a:p>
            <a:pPr lvl="1">
              <a:lnSpc>
                <a:spcPct val="120000"/>
              </a:lnSpc>
              <a:spcBef>
                <a:spcPts val="0"/>
              </a:spcBef>
              <a:spcAft>
                <a:spcPts val="450"/>
              </a:spcAft>
            </a:pPr>
            <a:r>
              <a:rPr lang="en-US" dirty="0"/>
              <a:t>Get references and input files from </a:t>
            </a:r>
            <a:r>
              <a:rPr lang="en-US" dirty="0">
                <a:solidFill>
                  <a:schemeClr val="accent5">
                    <a:lumMod val="40000"/>
                    <a:lumOff val="60000"/>
                  </a:schemeClr>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mnt</a:t>
            </a:r>
            <a:endParaRPr lang="en-US" dirty="0">
              <a:solidFill>
                <a:schemeClr val="accent5">
                  <a:lumMod val="40000"/>
                  <a:lumOff val="60000"/>
                </a:schemeClr>
              </a:solidFill>
              <a:latin typeface="Consolas" panose="020B0609020204030204" pitchFamily="49" charset="0"/>
            </a:endParaRPr>
          </a:p>
          <a:p>
            <a:pPr lvl="1">
              <a:lnSpc>
                <a:spcPct val="120000"/>
              </a:lnSpc>
              <a:spcBef>
                <a:spcPts val="0"/>
              </a:spcBef>
              <a:spcAft>
                <a:spcPts val="450"/>
              </a:spcAft>
            </a:pPr>
            <a:r>
              <a:rPr lang="en-US" dirty="0"/>
              <a:t>Write results directly back to the data lake</a:t>
            </a:r>
          </a:p>
        </p:txBody>
      </p:sp>
    </p:spTree>
    <p:extLst>
      <p:ext uri="{BB962C8B-B14F-4D97-AF65-F5344CB8AC3E}">
        <p14:creationId xmlns:p14="http://schemas.microsoft.com/office/powerpoint/2010/main" val="19379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872B-5F1F-8759-728E-64D9AE1619B9}"/>
              </a:ext>
            </a:extLst>
          </p:cNvPr>
          <p:cNvSpPr>
            <a:spLocks noGrp="1"/>
          </p:cNvSpPr>
          <p:nvPr>
            <p:ph type="title"/>
          </p:nvPr>
        </p:nvSpPr>
        <p:spPr>
          <a:xfrm>
            <a:off x="2418778" y="384239"/>
            <a:ext cx="6321600" cy="635400"/>
          </a:xfrm>
        </p:spPr>
        <p:txBody>
          <a:bodyPr/>
          <a:lstStyle/>
          <a:p>
            <a:r>
              <a:rPr lang="en-US" dirty="0"/>
              <a:t>Basic K8s Cluster Architecture</a:t>
            </a:r>
          </a:p>
        </p:txBody>
      </p:sp>
      <p:sp>
        <p:nvSpPr>
          <p:cNvPr id="3" name="Rectangle 2">
            <a:extLst>
              <a:ext uri="{FF2B5EF4-FFF2-40B4-BE49-F238E27FC236}">
                <a16:creationId xmlns:a16="http://schemas.microsoft.com/office/drawing/2014/main" id="{B49A9BB9-8518-E54D-E6E5-8B3DA9BEC351}"/>
              </a:ext>
            </a:extLst>
          </p:cNvPr>
          <p:cNvSpPr/>
          <p:nvPr/>
        </p:nvSpPr>
        <p:spPr>
          <a:xfrm>
            <a:off x="403622" y="1204912"/>
            <a:ext cx="8336756" cy="3662363"/>
          </a:xfrm>
          <a:prstGeom prst="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50" dirty="0"/>
              <a:t>Cluster</a:t>
            </a:r>
          </a:p>
        </p:txBody>
      </p:sp>
      <p:sp>
        <p:nvSpPr>
          <p:cNvPr id="5" name="Rectangle: Rounded Corners 4">
            <a:extLst>
              <a:ext uri="{FF2B5EF4-FFF2-40B4-BE49-F238E27FC236}">
                <a16:creationId xmlns:a16="http://schemas.microsoft.com/office/drawing/2014/main" id="{EFD95946-5F48-D927-D7D2-D84383D92FD1}"/>
              </a:ext>
            </a:extLst>
          </p:cNvPr>
          <p:cNvSpPr/>
          <p:nvPr/>
        </p:nvSpPr>
        <p:spPr>
          <a:xfrm>
            <a:off x="628651" y="1593056"/>
            <a:ext cx="2564606" cy="3043238"/>
          </a:xfrm>
          <a:prstGeom prst="roundRect">
            <a:avLst>
              <a:gd name="adj" fmla="val 4930"/>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1050" dirty="0"/>
              <a:t>Control Plane</a:t>
            </a:r>
          </a:p>
        </p:txBody>
      </p:sp>
      <p:sp>
        <p:nvSpPr>
          <p:cNvPr id="7" name="Rectangle: Rounded Corners 6">
            <a:extLst>
              <a:ext uri="{FF2B5EF4-FFF2-40B4-BE49-F238E27FC236}">
                <a16:creationId xmlns:a16="http://schemas.microsoft.com/office/drawing/2014/main" id="{624DD657-3B5C-49F6-6BC9-4049E374A6E7}"/>
              </a:ext>
            </a:extLst>
          </p:cNvPr>
          <p:cNvSpPr/>
          <p:nvPr/>
        </p:nvSpPr>
        <p:spPr>
          <a:xfrm>
            <a:off x="3707607" y="1588594"/>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Pool</a:t>
            </a:r>
            <a:r>
              <a:rPr lang="en-US" sz="1050" baseline="-25000" dirty="0"/>
              <a:t>1</a:t>
            </a:r>
          </a:p>
        </p:txBody>
      </p:sp>
      <p:sp>
        <p:nvSpPr>
          <p:cNvPr id="13" name="Rectangle: Rounded Corners 12">
            <a:extLst>
              <a:ext uri="{FF2B5EF4-FFF2-40B4-BE49-F238E27FC236}">
                <a16:creationId xmlns:a16="http://schemas.microsoft.com/office/drawing/2014/main" id="{F6C3E362-9216-F488-B5A1-F6FC66C4C2AB}"/>
              </a:ext>
            </a:extLst>
          </p:cNvPr>
          <p:cNvSpPr/>
          <p:nvPr/>
        </p:nvSpPr>
        <p:spPr>
          <a:xfrm>
            <a:off x="393620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14" name="Rectangle: Rounded Corners 13">
            <a:extLst>
              <a:ext uri="{FF2B5EF4-FFF2-40B4-BE49-F238E27FC236}">
                <a16:creationId xmlns:a16="http://schemas.microsoft.com/office/drawing/2014/main" id="{7DE3977D-524D-B736-4B62-070D3E654209}"/>
              </a:ext>
            </a:extLst>
          </p:cNvPr>
          <p:cNvSpPr/>
          <p:nvPr/>
        </p:nvSpPr>
        <p:spPr>
          <a:xfrm>
            <a:off x="407729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15" name="Oval 14">
            <a:extLst>
              <a:ext uri="{FF2B5EF4-FFF2-40B4-BE49-F238E27FC236}">
                <a16:creationId xmlns:a16="http://schemas.microsoft.com/office/drawing/2014/main" id="{59781860-5FD7-EB54-9AB6-2CA1C397748C}"/>
              </a:ext>
            </a:extLst>
          </p:cNvPr>
          <p:cNvSpPr/>
          <p:nvPr/>
        </p:nvSpPr>
        <p:spPr>
          <a:xfrm>
            <a:off x="5173731" y="199817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6" name="Rectangle: Rounded Corners 15">
            <a:extLst>
              <a:ext uri="{FF2B5EF4-FFF2-40B4-BE49-F238E27FC236}">
                <a16:creationId xmlns:a16="http://schemas.microsoft.com/office/drawing/2014/main" id="{DA0FBD81-D817-2B77-339F-C2874CD3E93F}"/>
              </a:ext>
            </a:extLst>
          </p:cNvPr>
          <p:cNvSpPr/>
          <p:nvPr/>
        </p:nvSpPr>
        <p:spPr>
          <a:xfrm>
            <a:off x="407729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17" name="Oval 16">
            <a:extLst>
              <a:ext uri="{FF2B5EF4-FFF2-40B4-BE49-F238E27FC236}">
                <a16:creationId xmlns:a16="http://schemas.microsoft.com/office/drawing/2014/main" id="{266FE794-6219-A44A-802A-47F0C8B4E7E0}"/>
              </a:ext>
            </a:extLst>
          </p:cNvPr>
          <p:cNvSpPr/>
          <p:nvPr/>
        </p:nvSpPr>
        <p:spPr>
          <a:xfrm>
            <a:off x="5548908" y="216962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8" name="Oval 17">
            <a:extLst>
              <a:ext uri="{FF2B5EF4-FFF2-40B4-BE49-F238E27FC236}">
                <a16:creationId xmlns:a16="http://schemas.microsoft.com/office/drawing/2014/main" id="{7A5D3DA4-1D10-B427-EF12-EE1399911EA9}"/>
              </a:ext>
            </a:extLst>
          </p:cNvPr>
          <p:cNvSpPr/>
          <p:nvPr/>
        </p:nvSpPr>
        <p:spPr>
          <a:xfrm>
            <a:off x="5296327" y="2489897"/>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20" name="Rectangle: Rounded Corners 19">
            <a:extLst>
              <a:ext uri="{FF2B5EF4-FFF2-40B4-BE49-F238E27FC236}">
                <a16:creationId xmlns:a16="http://schemas.microsoft.com/office/drawing/2014/main" id="{F8F31D65-17B6-DFB1-5E8B-26C95055D9AD}"/>
              </a:ext>
            </a:extLst>
          </p:cNvPr>
          <p:cNvSpPr/>
          <p:nvPr/>
        </p:nvSpPr>
        <p:spPr>
          <a:xfrm>
            <a:off x="515421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22" name="Connector: Elbow 21">
            <a:extLst>
              <a:ext uri="{FF2B5EF4-FFF2-40B4-BE49-F238E27FC236}">
                <a16:creationId xmlns:a16="http://schemas.microsoft.com/office/drawing/2014/main" id="{8F5576D3-1B17-7439-5979-AF3281931F76}"/>
              </a:ext>
            </a:extLst>
          </p:cNvPr>
          <p:cNvCxnSpPr>
            <a:cxnSpLocks/>
            <a:stCxn id="16" idx="3"/>
            <a:endCxn id="20" idx="1"/>
          </p:cNvCxnSpPr>
          <p:nvPr/>
        </p:nvCxnSpPr>
        <p:spPr>
          <a:xfrm flipV="1">
            <a:off x="498455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B0CEDD3-2059-ABF8-E09D-FE38541405C3}"/>
              </a:ext>
            </a:extLst>
          </p:cNvPr>
          <p:cNvCxnSpPr>
            <a:cxnSpLocks/>
            <a:stCxn id="14" idx="3"/>
            <a:endCxn id="20" idx="1"/>
          </p:cNvCxnSpPr>
          <p:nvPr/>
        </p:nvCxnSpPr>
        <p:spPr>
          <a:xfrm flipV="1">
            <a:off x="498455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92B4E12-8037-B41E-B4B0-33B118AD1B4C}"/>
              </a:ext>
            </a:extLst>
          </p:cNvPr>
          <p:cNvSpPr/>
          <p:nvPr/>
        </p:nvSpPr>
        <p:spPr>
          <a:xfrm>
            <a:off x="632757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31" name="Rectangle: Rounded Corners 30">
            <a:extLst>
              <a:ext uri="{FF2B5EF4-FFF2-40B4-BE49-F238E27FC236}">
                <a16:creationId xmlns:a16="http://schemas.microsoft.com/office/drawing/2014/main" id="{C1368560-FA13-9391-7E23-2B7F71922CC4}"/>
              </a:ext>
            </a:extLst>
          </p:cNvPr>
          <p:cNvSpPr/>
          <p:nvPr/>
        </p:nvSpPr>
        <p:spPr>
          <a:xfrm>
            <a:off x="646866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32" name="Oval 31">
            <a:extLst>
              <a:ext uri="{FF2B5EF4-FFF2-40B4-BE49-F238E27FC236}">
                <a16:creationId xmlns:a16="http://schemas.microsoft.com/office/drawing/2014/main" id="{DC49E219-4CA1-E419-2F55-7049AB814BD1}"/>
              </a:ext>
            </a:extLst>
          </p:cNvPr>
          <p:cNvSpPr/>
          <p:nvPr/>
        </p:nvSpPr>
        <p:spPr>
          <a:xfrm>
            <a:off x="7763470" y="2239568"/>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33" name="Rectangle: Rounded Corners 32">
            <a:extLst>
              <a:ext uri="{FF2B5EF4-FFF2-40B4-BE49-F238E27FC236}">
                <a16:creationId xmlns:a16="http://schemas.microsoft.com/office/drawing/2014/main" id="{C9C32C44-3082-4DAA-78CE-C73DF3B8649B}"/>
              </a:ext>
            </a:extLst>
          </p:cNvPr>
          <p:cNvSpPr/>
          <p:nvPr/>
        </p:nvSpPr>
        <p:spPr>
          <a:xfrm>
            <a:off x="646866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36" name="Rectangle: Rounded Corners 35">
            <a:extLst>
              <a:ext uri="{FF2B5EF4-FFF2-40B4-BE49-F238E27FC236}">
                <a16:creationId xmlns:a16="http://schemas.microsoft.com/office/drawing/2014/main" id="{9028DFA4-BEF9-B4BB-820A-24B4F190A53B}"/>
              </a:ext>
            </a:extLst>
          </p:cNvPr>
          <p:cNvSpPr/>
          <p:nvPr/>
        </p:nvSpPr>
        <p:spPr>
          <a:xfrm>
            <a:off x="754558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37" name="Connector: Elbow 36">
            <a:extLst>
              <a:ext uri="{FF2B5EF4-FFF2-40B4-BE49-F238E27FC236}">
                <a16:creationId xmlns:a16="http://schemas.microsoft.com/office/drawing/2014/main" id="{2D811880-999C-8C5F-D9C4-8ED7C3198E99}"/>
              </a:ext>
            </a:extLst>
          </p:cNvPr>
          <p:cNvCxnSpPr>
            <a:cxnSpLocks/>
            <a:stCxn id="33" idx="3"/>
            <a:endCxn id="36" idx="1"/>
          </p:cNvCxnSpPr>
          <p:nvPr/>
        </p:nvCxnSpPr>
        <p:spPr>
          <a:xfrm flipV="1">
            <a:off x="737592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97C816B-CF2B-A3ED-7AB9-E7D7DAF2E48D}"/>
              </a:ext>
            </a:extLst>
          </p:cNvPr>
          <p:cNvCxnSpPr>
            <a:cxnSpLocks/>
            <a:stCxn id="31" idx="3"/>
            <a:endCxn id="36" idx="1"/>
          </p:cNvCxnSpPr>
          <p:nvPr/>
        </p:nvCxnSpPr>
        <p:spPr>
          <a:xfrm flipV="1">
            <a:off x="737592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E80D25-1A22-EEBC-5068-71CCF8B6C903}"/>
              </a:ext>
            </a:extLst>
          </p:cNvPr>
          <p:cNvSpPr/>
          <p:nvPr/>
        </p:nvSpPr>
        <p:spPr>
          <a:xfrm>
            <a:off x="3707607" y="3193256"/>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a:t>
            </a:r>
            <a:r>
              <a:rPr lang="en-US" sz="1050" dirty="0" err="1"/>
              <a:t>Pool</a:t>
            </a:r>
            <a:r>
              <a:rPr lang="en-US" sz="1050" baseline="-25000" dirty="0" err="1"/>
              <a:t>p</a:t>
            </a:r>
            <a:endParaRPr lang="en-US" sz="1050" baseline="-25000" dirty="0"/>
          </a:p>
        </p:txBody>
      </p:sp>
      <p:sp>
        <p:nvSpPr>
          <p:cNvPr id="40" name="Rectangle: Rounded Corners 39">
            <a:extLst>
              <a:ext uri="{FF2B5EF4-FFF2-40B4-BE49-F238E27FC236}">
                <a16:creationId xmlns:a16="http://schemas.microsoft.com/office/drawing/2014/main" id="{C3D260AC-F08D-9EFE-F366-6C9DB69BA6FD}"/>
              </a:ext>
            </a:extLst>
          </p:cNvPr>
          <p:cNvSpPr/>
          <p:nvPr/>
        </p:nvSpPr>
        <p:spPr>
          <a:xfrm>
            <a:off x="393620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41" name="Rectangle: Rounded Corners 40">
            <a:extLst>
              <a:ext uri="{FF2B5EF4-FFF2-40B4-BE49-F238E27FC236}">
                <a16:creationId xmlns:a16="http://schemas.microsoft.com/office/drawing/2014/main" id="{9E6F540F-98A0-3605-7689-5577A94095C3}"/>
              </a:ext>
            </a:extLst>
          </p:cNvPr>
          <p:cNvSpPr/>
          <p:nvPr/>
        </p:nvSpPr>
        <p:spPr>
          <a:xfrm>
            <a:off x="407729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43" name="Rectangle: Rounded Corners 42">
            <a:extLst>
              <a:ext uri="{FF2B5EF4-FFF2-40B4-BE49-F238E27FC236}">
                <a16:creationId xmlns:a16="http://schemas.microsoft.com/office/drawing/2014/main" id="{DEAF592C-2F4A-6789-D3C6-E2D772568AF2}"/>
              </a:ext>
            </a:extLst>
          </p:cNvPr>
          <p:cNvSpPr/>
          <p:nvPr/>
        </p:nvSpPr>
        <p:spPr>
          <a:xfrm>
            <a:off x="407729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44" name="Oval 43">
            <a:extLst>
              <a:ext uri="{FF2B5EF4-FFF2-40B4-BE49-F238E27FC236}">
                <a16:creationId xmlns:a16="http://schemas.microsoft.com/office/drawing/2014/main" id="{424E4EBE-99CE-5B77-6D54-F7F685E55A2E}"/>
              </a:ext>
            </a:extLst>
          </p:cNvPr>
          <p:cNvSpPr/>
          <p:nvPr/>
        </p:nvSpPr>
        <p:spPr>
          <a:xfrm>
            <a:off x="5372100" y="3844229"/>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46" name="Rectangle: Rounded Corners 45">
            <a:extLst>
              <a:ext uri="{FF2B5EF4-FFF2-40B4-BE49-F238E27FC236}">
                <a16:creationId xmlns:a16="http://schemas.microsoft.com/office/drawing/2014/main" id="{BFF01198-ACC4-3B7E-7B8B-1FCD557E2211}"/>
              </a:ext>
            </a:extLst>
          </p:cNvPr>
          <p:cNvSpPr/>
          <p:nvPr/>
        </p:nvSpPr>
        <p:spPr>
          <a:xfrm>
            <a:off x="515421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47" name="Connector: Elbow 46">
            <a:extLst>
              <a:ext uri="{FF2B5EF4-FFF2-40B4-BE49-F238E27FC236}">
                <a16:creationId xmlns:a16="http://schemas.microsoft.com/office/drawing/2014/main" id="{C7BFB2DF-0C26-471A-F454-DA19E41431CC}"/>
              </a:ext>
            </a:extLst>
          </p:cNvPr>
          <p:cNvCxnSpPr>
            <a:cxnSpLocks/>
            <a:stCxn id="43" idx="3"/>
            <a:endCxn id="46" idx="1"/>
          </p:cNvCxnSpPr>
          <p:nvPr/>
        </p:nvCxnSpPr>
        <p:spPr>
          <a:xfrm flipV="1">
            <a:off x="498455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EBAD18-2B17-FADD-01E9-451BCD72E0D7}"/>
              </a:ext>
            </a:extLst>
          </p:cNvPr>
          <p:cNvCxnSpPr>
            <a:cxnSpLocks/>
            <a:stCxn id="41" idx="3"/>
            <a:endCxn id="46" idx="1"/>
          </p:cNvCxnSpPr>
          <p:nvPr/>
        </p:nvCxnSpPr>
        <p:spPr>
          <a:xfrm flipV="1">
            <a:off x="498455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C6C3A06-06BF-F36B-A470-632B055E2F39}"/>
              </a:ext>
            </a:extLst>
          </p:cNvPr>
          <p:cNvSpPr/>
          <p:nvPr/>
        </p:nvSpPr>
        <p:spPr>
          <a:xfrm>
            <a:off x="632757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50" name="Rectangle: Rounded Corners 49">
            <a:extLst>
              <a:ext uri="{FF2B5EF4-FFF2-40B4-BE49-F238E27FC236}">
                <a16:creationId xmlns:a16="http://schemas.microsoft.com/office/drawing/2014/main" id="{A5BEEA35-D569-659D-6C9F-91E9F849B625}"/>
              </a:ext>
            </a:extLst>
          </p:cNvPr>
          <p:cNvSpPr/>
          <p:nvPr/>
        </p:nvSpPr>
        <p:spPr>
          <a:xfrm>
            <a:off x="646866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51" name="Oval 50">
            <a:extLst>
              <a:ext uri="{FF2B5EF4-FFF2-40B4-BE49-F238E27FC236}">
                <a16:creationId xmlns:a16="http://schemas.microsoft.com/office/drawing/2014/main" id="{F6DC626E-B53A-1AC2-06B9-420A5FF51FDD}"/>
              </a:ext>
            </a:extLst>
          </p:cNvPr>
          <p:cNvSpPr/>
          <p:nvPr/>
        </p:nvSpPr>
        <p:spPr>
          <a:xfrm>
            <a:off x="7890272" y="3667361"/>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52" name="Rectangle: Rounded Corners 51">
            <a:extLst>
              <a:ext uri="{FF2B5EF4-FFF2-40B4-BE49-F238E27FC236}">
                <a16:creationId xmlns:a16="http://schemas.microsoft.com/office/drawing/2014/main" id="{3D7E1A8C-AC88-EE31-A5DF-5F48FE5B2312}"/>
              </a:ext>
            </a:extLst>
          </p:cNvPr>
          <p:cNvSpPr/>
          <p:nvPr/>
        </p:nvSpPr>
        <p:spPr>
          <a:xfrm>
            <a:off x="646866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53" name="Rectangle: Rounded Corners 52">
            <a:extLst>
              <a:ext uri="{FF2B5EF4-FFF2-40B4-BE49-F238E27FC236}">
                <a16:creationId xmlns:a16="http://schemas.microsoft.com/office/drawing/2014/main" id="{9A46D9E6-6092-0B9E-1AAD-2DA6A5DEE95D}"/>
              </a:ext>
            </a:extLst>
          </p:cNvPr>
          <p:cNvSpPr/>
          <p:nvPr/>
        </p:nvSpPr>
        <p:spPr>
          <a:xfrm>
            <a:off x="754558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54" name="Connector: Elbow 53">
            <a:extLst>
              <a:ext uri="{FF2B5EF4-FFF2-40B4-BE49-F238E27FC236}">
                <a16:creationId xmlns:a16="http://schemas.microsoft.com/office/drawing/2014/main" id="{F83ED7DF-0B5D-24D4-56F0-143C9A4E081F}"/>
              </a:ext>
            </a:extLst>
          </p:cNvPr>
          <p:cNvCxnSpPr>
            <a:cxnSpLocks/>
            <a:stCxn id="52" idx="3"/>
            <a:endCxn id="53" idx="1"/>
          </p:cNvCxnSpPr>
          <p:nvPr/>
        </p:nvCxnSpPr>
        <p:spPr>
          <a:xfrm flipV="1">
            <a:off x="737592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3C5C9D-D1DD-94D4-4182-9C4C3E28DF3B}"/>
              </a:ext>
            </a:extLst>
          </p:cNvPr>
          <p:cNvCxnSpPr>
            <a:cxnSpLocks/>
            <a:stCxn id="50" idx="3"/>
            <a:endCxn id="53" idx="1"/>
          </p:cNvCxnSpPr>
          <p:nvPr/>
        </p:nvCxnSpPr>
        <p:spPr>
          <a:xfrm flipV="1">
            <a:off x="737592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DABA62B3-BCEF-BC43-90FF-B7EF94572AC4}"/>
              </a:ext>
            </a:extLst>
          </p:cNvPr>
          <p:cNvSpPr/>
          <p:nvPr/>
        </p:nvSpPr>
        <p:spPr>
          <a:xfrm>
            <a:off x="693793" y="2957961"/>
            <a:ext cx="685800"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etcd</a:t>
            </a:r>
            <a:endParaRPr lang="en-US" sz="1050" dirty="0"/>
          </a:p>
        </p:txBody>
      </p:sp>
      <p:sp>
        <p:nvSpPr>
          <p:cNvPr id="58" name="Rectangle: Rounded Corners 57">
            <a:extLst>
              <a:ext uri="{FF2B5EF4-FFF2-40B4-BE49-F238E27FC236}">
                <a16:creationId xmlns:a16="http://schemas.microsoft.com/office/drawing/2014/main" id="{4B79936A-3A1F-8E7A-19FF-AFF55A83133A}"/>
              </a:ext>
            </a:extLst>
          </p:cNvPr>
          <p:cNvSpPr/>
          <p:nvPr/>
        </p:nvSpPr>
        <p:spPr>
          <a:xfrm>
            <a:off x="1519721" y="2121785"/>
            <a:ext cx="1533405"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-scheduler</a:t>
            </a:r>
          </a:p>
        </p:txBody>
      </p:sp>
      <p:sp>
        <p:nvSpPr>
          <p:cNvPr id="59" name="Rectangle: Rounded Corners 58">
            <a:extLst>
              <a:ext uri="{FF2B5EF4-FFF2-40B4-BE49-F238E27FC236}">
                <a16:creationId xmlns:a16="http://schemas.microsoft.com/office/drawing/2014/main" id="{5C56D02C-0B62-52DA-B642-557DBBD577B9}"/>
              </a:ext>
            </a:extLst>
          </p:cNvPr>
          <p:cNvSpPr/>
          <p:nvPr/>
        </p:nvSpPr>
        <p:spPr>
          <a:xfrm>
            <a:off x="693793" y="4021485"/>
            <a:ext cx="2314424"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-controller-manager</a:t>
            </a:r>
          </a:p>
        </p:txBody>
      </p:sp>
      <p:sp>
        <p:nvSpPr>
          <p:cNvPr id="62" name="Rectangle: Rounded Corners 61">
            <a:extLst>
              <a:ext uri="{FF2B5EF4-FFF2-40B4-BE49-F238E27FC236}">
                <a16:creationId xmlns:a16="http://schemas.microsoft.com/office/drawing/2014/main" id="{59FEFF7F-247B-2DCF-612E-358456CA5EDE}"/>
              </a:ext>
            </a:extLst>
          </p:cNvPr>
          <p:cNvSpPr/>
          <p:nvPr/>
        </p:nvSpPr>
        <p:spPr>
          <a:xfrm>
            <a:off x="1519722" y="2832798"/>
            <a:ext cx="1533406" cy="581620"/>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50" dirty="0" err="1"/>
              <a:t>kube</a:t>
            </a:r>
            <a:r>
              <a:rPr lang="en-US" sz="1050" dirty="0"/>
              <a:t>-</a:t>
            </a:r>
            <a:r>
              <a:rPr lang="en-US" sz="1050" dirty="0" err="1"/>
              <a:t>api</a:t>
            </a:r>
            <a:r>
              <a:rPr lang="en-US" sz="1050" dirty="0"/>
              <a:t>-server</a:t>
            </a:r>
          </a:p>
        </p:txBody>
      </p:sp>
      <p:cxnSp>
        <p:nvCxnSpPr>
          <p:cNvPr id="63" name="Connector: Elbow 62">
            <a:extLst>
              <a:ext uri="{FF2B5EF4-FFF2-40B4-BE49-F238E27FC236}">
                <a16:creationId xmlns:a16="http://schemas.microsoft.com/office/drawing/2014/main" id="{CDC30ADC-0A15-4CFE-A41A-16EB57138915}"/>
              </a:ext>
            </a:extLst>
          </p:cNvPr>
          <p:cNvCxnSpPr>
            <a:cxnSpLocks/>
            <a:stCxn id="59" idx="0"/>
            <a:endCxn id="62" idx="2"/>
          </p:cNvCxnSpPr>
          <p:nvPr/>
        </p:nvCxnSpPr>
        <p:spPr>
          <a:xfrm rot="5400000" flipH="1" flipV="1">
            <a:off x="1765182" y="3500242"/>
            <a:ext cx="607067" cy="4354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5D895-7DF2-8622-52A4-500FBB16B9C1}"/>
              </a:ext>
            </a:extLst>
          </p:cNvPr>
          <p:cNvCxnSpPr>
            <a:cxnSpLocks/>
            <a:stCxn id="58" idx="2"/>
            <a:endCxn id="62" idx="0"/>
          </p:cNvCxnSpPr>
          <p:nvPr/>
        </p:nvCxnSpPr>
        <p:spPr>
          <a:xfrm rot="16200000" flipH="1">
            <a:off x="2096563" y="2642936"/>
            <a:ext cx="379722"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173473-7828-1E58-E6A8-CC03937F6718}"/>
              </a:ext>
            </a:extLst>
          </p:cNvPr>
          <p:cNvCxnSpPr>
            <a:cxnSpLocks/>
            <a:stCxn id="57" idx="3"/>
            <a:endCxn id="62" idx="1"/>
          </p:cNvCxnSpPr>
          <p:nvPr/>
        </p:nvCxnSpPr>
        <p:spPr>
          <a:xfrm>
            <a:off x="1379593" y="3123607"/>
            <a:ext cx="14012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9E77886-11DB-9FB3-9D23-098C01B263CC}"/>
              </a:ext>
            </a:extLst>
          </p:cNvPr>
          <p:cNvCxnSpPr>
            <a:cxnSpLocks/>
            <a:stCxn id="62" idx="3"/>
            <a:endCxn id="41" idx="1"/>
          </p:cNvCxnSpPr>
          <p:nvPr/>
        </p:nvCxnSpPr>
        <p:spPr>
          <a:xfrm>
            <a:off x="3053127" y="3123608"/>
            <a:ext cx="1024169" cy="893858"/>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91A528-1B17-4AC1-42C0-698AF4593235}"/>
              </a:ext>
            </a:extLst>
          </p:cNvPr>
          <p:cNvCxnSpPr>
            <a:cxnSpLocks/>
            <a:stCxn id="13" idx="3"/>
            <a:endCxn id="31" idx="1"/>
          </p:cNvCxnSpPr>
          <p:nvPr/>
        </p:nvCxnSpPr>
        <p:spPr>
          <a:xfrm>
            <a:off x="5966818" y="2411019"/>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B8BD116-3B8F-C6FE-A046-1D42545D8AF2}"/>
              </a:ext>
            </a:extLst>
          </p:cNvPr>
          <p:cNvCxnSpPr>
            <a:cxnSpLocks/>
            <a:stCxn id="40" idx="3"/>
            <a:endCxn id="50" idx="1"/>
          </p:cNvCxnSpPr>
          <p:nvPr/>
        </p:nvCxnSpPr>
        <p:spPr>
          <a:xfrm>
            <a:off x="5966818" y="4015681"/>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A9A68A3-AF07-9D8A-7B68-30C589F86A03}"/>
              </a:ext>
            </a:extLst>
          </p:cNvPr>
          <p:cNvSpPr/>
          <p:nvPr/>
        </p:nvSpPr>
        <p:spPr>
          <a:xfrm>
            <a:off x="5705417" y="1284003"/>
            <a:ext cx="731284"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secrets</a:t>
            </a:r>
          </a:p>
        </p:txBody>
      </p:sp>
      <p:sp>
        <p:nvSpPr>
          <p:cNvPr id="110" name="Rectangle: Rounded Corners 109">
            <a:extLst>
              <a:ext uri="{FF2B5EF4-FFF2-40B4-BE49-F238E27FC236}">
                <a16:creationId xmlns:a16="http://schemas.microsoft.com/office/drawing/2014/main" id="{3DB8EA5C-B9BA-3847-6000-33FA29E01FD9}"/>
              </a:ext>
            </a:extLst>
          </p:cNvPr>
          <p:cNvSpPr/>
          <p:nvPr/>
        </p:nvSpPr>
        <p:spPr>
          <a:xfrm>
            <a:off x="4812384" y="1284003"/>
            <a:ext cx="812470"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volumes</a:t>
            </a:r>
          </a:p>
        </p:txBody>
      </p:sp>
      <p:sp>
        <p:nvSpPr>
          <p:cNvPr id="111" name="Rectangle: Rounded Corners 110">
            <a:extLst>
              <a:ext uri="{FF2B5EF4-FFF2-40B4-BE49-F238E27FC236}">
                <a16:creationId xmlns:a16="http://schemas.microsoft.com/office/drawing/2014/main" id="{A11D8834-2089-BA00-1F42-BB52D07E3A3E}"/>
              </a:ext>
            </a:extLst>
          </p:cNvPr>
          <p:cNvSpPr/>
          <p:nvPr/>
        </p:nvSpPr>
        <p:spPr>
          <a:xfrm>
            <a:off x="6517263"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config maps</a:t>
            </a:r>
          </a:p>
        </p:txBody>
      </p:sp>
      <p:sp>
        <p:nvSpPr>
          <p:cNvPr id="112" name="Rectangle: Rounded Corners 111">
            <a:extLst>
              <a:ext uri="{FF2B5EF4-FFF2-40B4-BE49-F238E27FC236}">
                <a16:creationId xmlns:a16="http://schemas.microsoft.com/office/drawing/2014/main" id="{EE6719A0-028D-26D6-4132-1A5D550ED56D}"/>
              </a:ext>
            </a:extLst>
          </p:cNvPr>
          <p:cNvSpPr/>
          <p:nvPr/>
        </p:nvSpPr>
        <p:spPr>
          <a:xfrm>
            <a:off x="7624514"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p:txBody>
      </p:sp>
      <p:sp>
        <p:nvSpPr>
          <p:cNvPr id="113" name="Oval 112">
            <a:extLst>
              <a:ext uri="{FF2B5EF4-FFF2-40B4-BE49-F238E27FC236}">
                <a16:creationId xmlns:a16="http://schemas.microsoft.com/office/drawing/2014/main" id="{DE3F5159-6AF8-5334-F4E7-AE9DC544B748}"/>
              </a:ext>
            </a:extLst>
          </p:cNvPr>
          <p:cNvSpPr/>
          <p:nvPr/>
        </p:nvSpPr>
        <p:spPr>
          <a:xfrm>
            <a:off x="7624514" y="4015234"/>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14" name="Rectangle: Rounded Corners 113">
            <a:extLst>
              <a:ext uri="{FF2B5EF4-FFF2-40B4-BE49-F238E27FC236}">
                <a16:creationId xmlns:a16="http://schemas.microsoft.com/office/drawing/2014/main" id="{318309B9-CA70-0E71-2515-FC08759802D4}"/>
              </a:ext>
            </a:extLst>
          </p:cNvPr>
          <p:cNvSpPr/>
          <p:nvPr/>
        </p:nvSpPr>
        <p:spPr>
          <a:xfrm>
            <a:off x="7796921" y="1653870"/>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5" name="Rectangle: Rounded Corners 114">
            <a:extLst>
              <a:ext uri="{FF2B5EF4-FFF2-40B4-BE49-F238E27FC236}">
                <a16:creationId xmlns:a16="http://schemas.microsoft.com/office/drawing/2014/main" id="{A27A0C0B-757F-BDEE-1B29-D3A385DD5416}"/>
              </a:ext>
            </a:extLst>
          </p:cNvPr>
          <p:cNvSpPr/>
          <p:nvPr/>
        </p:nvSpPr>
        <p:spPr>
          <a:xfrm>
            <a:off x="7095811" y="1656207"/>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6" name="Rectangle: Rounded Corners 115">
            <a:extLst>
              <a:ext uri="{FF2B5EF4-FFF2-40B4-BE49-F238E27FC236}">
                <a16:creationId xmlns:a16="http://schemas.microsoft.com/office/drawing/2014/main" id="{4C69472B-8D85-37B4-0AA0-BD65522F198A}"/>
              </a:ext>
            </a:extLst>
          </p:cNvPr>
          <p:cNvSpPr/>
          <p:nvPr/>
        </p:nvSpPr>
        <p:spPr>
          <a:xfrm>
            <a:off x="7796921" y="3252926"/>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7" name="Rectangle: Rounded Corners 116">
            <a:extLst>
              <a:ext uri="{FF2B5EF4-FFF2-40B4-BE49-F238E27FC236}">
                <a16:creationId xmlns:a16="http://schemas.microsoft.com/office/drawing/2014/main" id="{31271772-195F-1A28-8BE0-495EEBE72F0C}"/>
              </a:ext>
            </a:extLst>
          </p:cNvPr>
          <p:cNvSpPr/>
          <p:nvPr/>
        </p:nvSpPr>
        <p:spPr>
          <a:xfrm>
            <a:off x="7095811" y="3255262"/>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9" name="TextBox 118">
            <a:extLst>
              <a:ext uri="{FF2B5EF4-FFF2-40B4-BE49-F238E27FC236}">
                <a16:creationId xmlns:a16="http://schemas.microsoft.com/office/drawing/2014/main" id="{1A039A9F-5CCE-FEB4-DD8D-11B798D7D7E5}"/>
              </a:ext>
            </a:extLst>
          </p:cNvPr>
          <p:cNvSpPr txBox="1"/>
          <p:nvPr/>
        </p:nvSpPr>
        <p:spPr>
          <a:xfrm>
            <a:off x="5973700" y="2925548"/>
            <a:ext cx="319318" cy="253916"/>
          </a:xfrm>
          <a:prstGeom prst="rect">
            <a:avLst/>
          </a:prstGeom>
          <a:noFill/>
        </p:spPr>
        <p:txBody>
          <a:bodyPr wrap="none" rtlCol="0">
            <a:spAutoFit/>
          </a:bodyPr>
          <a:lstStyle/>
          <a:p>
            <a:r>
              <a:rPr lang="en-US" sz="1050" dirty="0"/>
              <a:t>…</a:t>
            </a:r>
          </a:p>
        </p:txBody>
      </p:sp>
      <p:sp>
        <p:nvSpPr>
          <p:cNvPr id="120" name="TextBox 119">
            <a:extLst>
              <a:ext uri="{FF2B5EF4-FFF2-40B4-BE49-F238E27FC236}">
                <a16:creationId xmlns:a16="http://schemas.microsoft.com/office/drawing/2014/main" id="{49F25BBA-8B99-F3A9-ADC0-684810171990}"/>
              </a:ext>
            </a:extLst>
          </p:cNvPr>
          <p:cNvSpPr txBox="1"/>
          <p:nvPr/>
        </p:nvSpPr>
        <p:spPr>
          <a:xfrm>
            <a:off x="6007111" y="2148931"/>
            <a:ext cx="319318" cy="253916"/>
          </a:xfrm>
          <a:prstGeom prst="rect">
            <a:avLst/>
          </a:prstGeom>
          <a:noFill/>
        </p:spPr>
        <p:txBody>
          <a:bodyPr wrap="none" rtlCol="0">
            <a:spAutoFit/>
          </a:bodyPr>
          <a:lstStyle/>
          <a:p>
            <a:r>
              <a:rPr lang="en-US" sz="1050" dirty="0"/>
              <a:t>…</a:t>
            </a:r>
          </a:p>
        </p:txBody>
      </p:sp>
      <p:sp>
        <p:nvSpPr>
          <p:cNvPr id="121" name="TextBox 120">
            <a:extLst>
              <a:ext uri="{FF2B5EF4-FFF2-40B4-BE49-F238E27FC236}">
                <a16:creationId xmlns:a16="http://schemas.microsoft.com/office/drawing/2014/main" id="{0B6ACBC0-3B52-FB6C-96C1-529CB77D440F}"/>
              </a:ext>
            </a:extLst>
          </p:cNvPr>
          <p:cNvSpPr txBox="1"/>
          <p:nvPr/>
        </p:nvSpPr>
        <p:spPr>
          <a:xfrm>
            <a:off x="6007111" y="3749846"/>
            <a:ext cx="319318" cy="253916"/>
          </a:xfrm>
          <a:prstGeom prst="rect">
            <a:avLst/>
          </a:prstGeom>
          <a:noFill/>
        </p:spPr>
        <p:txBody>
          <a:bodyPr wrap="none" rtlCol="0">
            <a:spAutoFit/>
          </a:bodyPr>
          <a:lstStyle/>
          <a:p>
            <a:r>
              <a:rPr lang="en-US" sz="1050" dirty="0"/>
              <a:t>…</a:t>
            </a:r>
          </a:p>
        </p:txBody>
      </p:sp>
      <p:cxnSp>
        <p:nvCxnSpPr>
          <p:cNvPr id="138" name="Connector: Elbow 137">
            <a:extLst>
              <a:ext uri="{FF2B5EF4-FFF2-40B4-BE49-F238E27FC236}">
                <a16:creationId xmlns:a16="http://schemas.microsoft.com/office/drawing/2014/main" id="{8FC5130F-B086-37A4-20DD-06B8593858EE}"/>
              </a:ext>
            </a:extLst>
          </p:cNvPr>
          <p:cNvCxnSpPr>
            <a:cxnSpLocks/>
            <a:stCxn id="62" idx="3"/>
            <a:endCxn id="14" idx="1"/>
          </p:cNvCxnSpPr>
          <p:nvPr/>
        </p:nvCxnSpPr>
        <p:spPr>
          <a:xfrm flipV="1">
            <a:off x="3053127" y="2412804"/>
            <a:ext cx="1024169" cy="710804"/>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73A9201-1902-3DAF-8CD0-5D5862A84FA3}"/>
              </a:ext>
            </a:extLst>
          </p:cNvPr>
          <p:cNvSpPr txBox="1"/>
          <p:nvPr/>
        </p:nvSpPr>
        <p:spPr>
          <a:xfrm>
            <a:off x="7095811" y="4936504"/>
            <a:ext cx="1689886" cy="213585"/>
          </a:xfrm>
          <a:prstGeom prst="rect">
            <a:avLst/>
          </a:prstGeom>
          <a:noFill/>
        </p:spPr>
        <p:txBody>
          <a:bodyPr wrap="none" rtlCol="0">
            <a:spAutoFit/>
          </a:bodyPr>
          <a:lstStyle/>
          <a:p>
            <a:r>
              <a:rPr lang="en-US" sz="788" dirty="0"/>
              <a:t>CRI: Container Runtime Interface</a:t>
            </a:r>
          </a:p>
        </p:txBody>
      </p:sp>
      <p:sp>
        <p:nvSpPr>
          <p:cNvPr id="158" name="Rectangle: Rounded Corners 157">
            <a:extLst>
              <a:ext uri="{FF2B5EF4-FFF2-40B4-BE49-F238E27FC236}">
                <a16:creationId xmlns:a16="http://schemas.microsoft.com/office/drawing/2014/main" id="{F33A347A-19DC-F00E-35CB-C30F80016307}"/>
              </a:ext>
            </a:extLst>
          </p:cNvPr>
          <p:cNvSpPr/>
          <p:nvPr/>
        </p:nvSpPr>
        <p:spPr>
          <a:xfrm>
            <a:off x="6142597" y="1651520"/>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
        <p:nvSpPr>
          <p:cNvPr id="159" name="Rectangle: Rounded Corners 158">
            <a:extLst>
              <a:ext uri="{FF2B5EF4-FFF2-40B4-BE49-F238E27FC236}">
                <a16:creationId xmlns:a16="http://schemas.microsoft.com/office/drawing/2014/main" id="{7A68B948-D036-4391-DCAC-CF1307B57D58}"/>
              </a:ext>
            </a:extLst>
          </p:cNvPr>
          <p:cNvSpPr/>
          <p:nvPr/>
        </p:nvSpPr>
        <p:spPr>
          <a:xfrm>
            <a:off x="6132719" y="3255262"/>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Tree>
    <p:extLst>
      <p:ext uri="{BB962C8B-B14F-4D97-AF65-F5344CB8AC3E}">
        <p14:creationId xmlns:p14="http://schemas.microsoft.com/office/powerpoint/2010/main" val="17533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128188" y="38109"/>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B1B-F0E4-190C-C7C0-2DFF0111DDFF}"/>
              </a:ext>
            </a:extLst>
          </p:cNvPr>
          <p:cNvSpPr>
            <a:spLocks noGrp="1"/>
          </p:cNvSpPr>
          <p:nvPr>
            <p:ph type="title"/>
          </p:nvPr>
        </p:nvSpPr>
        <p:spPr/>
        <p:txBody>
          <a:bodyPr/>
          <a:lstStyle/>
          <a:p>
            <a:r>
              <a:rPr lang="en-US" dirty="0"/>
              <a:t>Example Pod Specification</a:t>
            </a:r>
          </a:p>
        </p:txBody>
      </p:sp>
      <p:sp>
        <p:nvSpPr>
          <p:cNvPr id="3" name="Text Placeholder 2">
            <a:extLst>
              <a:ext uri="{FF2B5EF4-FFF2-40B4-BE49-F238E27FC236}">
                <a16:creationId xmlns:a16="http://schemas.microsoft.com/office/drawing/2014/main" id="{1A2AEE3B-2E2D-6471-12BB-376625E2D15A}"/>
              </a:ext>
            </a:extLst>
          </p:cNvPr>
          <p:cNvSpPr>
            <a:spLocks noGrp="1"/>
          </p:cNvSpPr>
          <p:nvPr>
            <p:ph type="body" idx="1"/>
          </p:nvPr>
        </p:nvSpPr>
        <p:spPr>
          <a:xfrm>
            <a:off x="179110" y="1846804"/>
            <a:ext cx="2545238" cy="2806200"/>
          </a:xfrm>
        </p:spPr>
        <p:txBody>
          <a:bodyPr/>
          <a:lstStyle/>
          <a:p>
            <a:r>
              <a:rPr lang="en-US" dirty="0"/>
              <a:t>Specifies the name of the pod, its image, and other information.</a:t>
            </a:r>
          </a:p>
          <a:p>
            <a:pPr lvl="1">
              <a:spcBef>
                <a:spcPts val="600"/>
              </a:spcBef>
            </a:pPr>
            <a:r>
              <a:rPr lang="en-US" dirty="0"/>
              <a:t>Volumes</a:t>
            </a:r>
          </a:p>
          <a:p>
            <a:pPr lvl="1">
              <a:spcBef>
                <a:spcPts val="600"/>
              </a:spcBef>
            </a:pPr>
            <a:r>
              <a:rPr lang="en-US" dirty="0"/>
              <a:t>Commands</a:t>
            </a:r>
          </a:p>
          <a:p>
            <a:pPr lvl="1">
              <a:spcBef>
                <a:spcPts val="600"/>
              </a:spcBef>
            </a:pPr>
            <a:r>
              <a:rPr lang="en-US" dirty="0"/>
              <a:t>Secrets</a:t>
            </a:r>
          </a:p>
          <a:p>
            <a:pPr lvl="1">
              <a:spcBef>
                <a:spcPts val="600"/>
              </a:spcBef>
            </a:pPr>
            <a:r>
              <a:rPr lang="en-US" dirty="0"/>
              <a:t>Resource Requests</a:t>
            </a:r>
          </a:p>
          <a:p>
            <a:pPr lvl="2">
              <a:spcBef>
                <a:spcPts val="0"/>
              </a:spcBef>
            </a:pPr>
            <a:r>
              <a:rPr lang="en-US" dirty="0"/>
              <a:t>CPUs</a:t>
            </a:r>
          </a:p>
          <a:p>
            <a:pPr lvl="2">
              <a:spcBef>
                <a:spcPts val="0"/>
              </a:spcBef>
            </a:pPr>
            <a:r>
              <a:rPr lang="en-US" dirty="0"/>
              <a:t>GPUs</a:t>
            </a:r>
          </a:p>
          <a:p>
            <a:pPr lvl="2">
              <a:spcBef>
                <a:spcPts val="0"/>
              </a:spcBef>
            </a:pPr>
            <a:r>
              <a:rPr lang="en-US" dirty="0"/>
              <a:t>Memory</a:t>
            </a:r>
          </a:p>
          <a:p>
            <a:pPr lvl="1">
              <a:spcBef>
                <a:spcPts val="600"/>
              </a:spcBef>
            </a:pPr>
            <a:r>
              <a:rPr lang="en-US" dirty="0"/>
              <a:t>Tolerations</a:t>
            </a:r>
          </a:p>
          <a:p>
            <a:pPr lvl="1"/>
            <a:endParaRPr lang="en-US" dirty="0"/>
          </a:p>
        </p:txBody>
      </p:sp>
      <p:sp>
        <p:nvSpPr>
          <p:cNvPr id="5" name="TextBox 4">
            <a:extLst>
              <a:ext uri="{FF2B5EF4-FFF2-40B4-BE49-F238E27FC236}">
                <a16:creationId xmlns:a16="http://schemas.microsoft.com/office/drawing/2014/main" id="{825E10E9-DEC9-869E-88FE-327CE227BEDE}"/>
              </a:ext>
            </a:extLst>
          </p:cNvPr>
          <p:cNvSpPr txBox="1"/>
          <p:nvPr/>
        </p:nvSpPr>
        <p:spPr>
          <a:xfrm>
            <a:off x="2724347" y="0"/>
            <a:ext cx="6419653" cy="5078313"/>
          </a:xfrm>
          <a:prstGeom prst="rect">
            <a:avLst/>
          </a:prstGeom>
          <a:solidFill>
            <a:schemeClr val="bg2"/>
          </a:solidFill>
        </p:spPr>
        <p:txBody>
          <a:bodyPr wrap="square">
            <a:spAutoFit/>
          </a:bodyPr>
          <a:lstStyle/>
          <a:p>
            <a:r>
              <a:rPr lang="en-US" sz="1200" b="0" dirty="0" err="1">
                <a:solidFill>
                  <a:srgbClr val="569CD6"/>
                </a:solidFill>
                <a:effectLst/>
                <a:latin typeface="Consolas" panose="020B0609020204030204" pitchFamily="49" charset="0"/>
              </a:rPr>
              <a:t>apiVersion</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v1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kind</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Pod</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instructor-test-01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spec</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restartPolicy</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Never</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containers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a:t>
            </a:r>
            <a:r>
              <a:rPr lang="en-US" sz="1200" b="0" dirty="0" err="1">
                <a:solidFill>
                  <a:srgbClr val="CE9178"/>
                </a:solidFill>
                <a:effectLst/>
                <a:latin typeface="Consolas" panose="020B0609020204030204" pitchFamily="49" charset="0"/>
              </a:rPr>
              <a:t>sklearn</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crdsba6190deveastus001.azurecr.io/</a:t>
            </a:r>
            <a:r>
              <a:rPr lang="en-US" sz="1200" b="0" dirty="0" err="1">
                <a:solidFill>
                  <a:srgbClr val="CE9178"/>
                </a:solidFill>
                <a:effectLst/>
                <a:latin typeface="Consolas" panose="020B0609020204030204" pitchFamily="49" charset="0"/>
              </a:rPr>
              <a:t>instructor_sklearn:latest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volumeMounts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mountPath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mnt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readOnly</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command: ["/bin/bash", "-c"]</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args</a:t>
            </a:r>
            <a:r>
              <a:rPr lang="en-US" sz="1200" b="0" dirty="0">
                <a:solidFill>
                  <a:srgbClr val="6A9955"/>
                </a:solidFill>
                <a:effectLst/>
                <a:latin typeface="Consolas" panose="020B0609020204030204" pitchFamily="49" charset="0"/>
              </a:rPr>
              <a:t>: ["./run.py"]</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command</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"/bin/bash"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args</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"while true; do sleep 30; done;"</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resources: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limits: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memory: "2Gi"</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cpu</a:t>
            </a:r>
            <a:r>
              <a:rPr lang="en-US" sz="1200" b="0" dirty="0">
                <a:solidFill>
                  <a:srgbClr val="6A9955"/>
                </a:solidFill>
                <a:effectLst/>
                <a:latin typeface="Consolas" panose="020B0609020204030204" pitchFamily="49" charset="0"/>
              </a:rPr>
              <a:t>: "200m"</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imagePullSecrets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acr</a:t>
            </a:r>
            <a:r>
              <a:rPr lang="en-US" sz="1200" b="0" dirty="0">
                <a:solidFill>
                  <a:srgbClr val="CE9178"/>
                </a:solidFill>
                <a:effectLst/>
                <a:latin typeface="Consolas" panose="020B0609020204030204" pitchFamily="49" charset="0"/>
              </a:rPr>
              <a:t>-secret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persistentVolumeClaim</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claimName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pvc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-class-blob</a:t>
            </a:r>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300343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err="1"/>
              <a:t>kubectl</a:t>
            </a:r>
            <a:r>
              <a:rPr lang="en-US" dirty="0"/>
              <a:t>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70322" y="1924328"/>
            <a:ext cx="8003356" cy="738664"/>
          </a:xfrm>
          <a:prstGeom prst="rect">
            <a:avLst/>
          </a:prstGeom>
          <a:solidFill>
            <a:srgbClr val="CCCCFF"/>
          </a:solidFill>
        </p:spPr>
        <p:txBody>
          <a:bodyPr wrap="square" rtlCol="0">
            <a:spAutoFit/>
          </a:bodyPr>
          <a:lstStyle/>
          <a:p>
            <a:r>
              <a:rPr lang="en-US" dirty="0"/>
              <a:t>Apply Kubernetes Pod</a:t>
            </a:r>
          </a:p>
          <a:p>
            <a:pPr marL="285750" indent="-285750">
              <a:buFont typeface="Arial" panose="020B0604020202020204" pitchFamily="34" charset="0"/>
              <a:buChar char="•"/>
            </a:pPr>
            <a:r>
              <a:rPr lang="en-US" dirty="0" err="1"/>
              <a:t>kubectl</a:t>
            </a:r>
            <a:r>
              <a:rPr lang="en-US" dirty="0"/>
              <a:t> apply -f &lt;pod </a:t>
            </a:r>
            <a:r>
              <a:rPr lang="en-US" dirty="0" err="1"/>
              <a:t>yaml</a:t>
            </a:r>
            <a:r>
              <a:rPr lang="en-US" dirty="0"/>
              <a:t> file&gt;</a:t>
            </a:r>
          </a:p>
          <a:p>
            <a:pPr marL="285750" indent="-285750">
              <a:buFont typeface="Arial" panose="020B0604020202020204" pitchFamily="34" charset="0"/>
              <a:buChar char="•"/>
            </a:pPr>
            <a:r>
              <a:rPr lang="en-US" dirty="0" err="1"/>
              <a:t>kubectl</a:t>
            </a:r>
            <a:r>
              <a:rPr lang="en-US" dirty="0"/>
              <a:t> apply -f </a:t>
            </a:r>
            <a:r>
              <a:rPr lang="en-US" dirty="0" err="1"/>
              <a:t>example_pod.yml</a:t>
            </a:r>
            <a:endParaRPr lang="en-US" dirty="0"/>
          </a:p>
        </p:txBody>
      </p:sp>
      <p:sp>
        <p:nvSpPr>
          <p:cNvPr id="8" name="TextBox 7">
            <a:extLst>
              <a:ext uri="{FF2B5EF4-FFF2-40B4-BE49-F238E27FC236}">
                <a16:creationId xmlns:a16="http://schemas.microsoft.com/office/drawing/2014/main" id="{25D319BF-B14C-AB07-F854-AD90CD381FC3}"/>
              </a:ext>
            </a:extLst>
          </p:cNvPr>
          <p:cNvSpPr txBox="1"/>
          <p:nvPr/>
        </p:nvSpPr>
        <p:spPr>
          <a:xfrm>
            <a:off x="570321" y="2869792"/>
            <a:ext cx="8003357" cy="738664"/>
          </a:xfrm>
          <a:prstGeom prst="rect">
            <a:avLst/>
          </a:prstGeom>
          <a:solidFill>
            <a:srgbClr val="CCCCFF"/>
          </a:solidFill>
        </p:spPr>
        <p:txBody>
          <a:bodyPr wrap="square" rtlCol="0">
            <a:spAutoFit/>
          </a:bodyPr>
          <a:lstStyle/>
          <a:p>
            <a:r>
              <a:rPr lang="en-US" dirty="0"/>
              <a:t>Execute Command in Pod</a:t>
            </a:r>
          </a:p>
          <a:p>
            <a:pPr marL="285750" indent="-285750">
              <a:buFont typeface="Arial" panose="020B0604020202020204" pitchFamily="34" charset="0"/>
              <a:buChar char="•"/>
            </a:pPr>
            <a:r>
              <a:rPr lang="en-US" dirty="0" err="1"/>
              <a:t>kubectl</a:t>
            </a:r>
            <a:r>
              <a:rPr lang="en-US" dirty="0"/>
              <a:t> exec -it &lt;</a:t>
            </a:r>
            <a:r>
              <a:rPr lang="en-US" dirty="0" err="1"/>
              <a:t>pod_name</a:t>
            </a:r>
            <a:r>
              <a:rPr lang="en-US" dirty="0"/>
              <a:t>&gt; -- &lt;command&gt;</a:t>
            </a:r>
          </a:p>
          <a:p>
            <a:pPr marL="285750" indent="-285750">
              <a:buFont typeface="Arial" panose="020B0604020202020204" pitchFamily="34" charset="0"/>
              <a:buChar char="•"/>
            </a:pPr>
            <a:r>
              <a:rPr lang="en-US" dirty="0" err="1"/>
              <a:t>kubectl</a:t>
            </a:r>
            <a:r>
              <a:rPr lang="en-US" dirty="0"/>
              <a:t> exec -it instructor-test-01 -- /bin</a:t>
            </a:r>
            <a:r>
              <a:rPr lang="en-US"/>
              <a:t>/bash</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70322" y="978864"/>
            <a:ext cx="8003357" cy="738664"/>
          </a:xfrm>
          <a:prstGeom prst="rect">
            <a:avLst/>
          </a:prstGeom>
          <a:solidFill>
            <a:srgbClr val="CCCCFF"/>
          </a:solidFill>
        </p:spPr>
        <p:txBody>
          <a:bodyPr wrap="square" rtlCol="0">
            <a:spAutoFit/>
          </a:bodyPr>
          <a:lstStyle/>
          <a:p>
            <a:r>
              <a:rPr lang="en-US" dirty="0"/>
              <a:t>Get Azure Kubernetes Service Credentials</a:t>
            </a:r>
          </a:p>
          <a:p>
            <a:pPr marL="285750" indent="-285750">
              <a:buFont typeface="Arial" panose="020B0604020202020204" pitchFamily="34" charset="0"/>
              <a:buChar char="•"/>
            </a:pPr>
            <a:r>
              <a:rPr lang="en-US" dirty="0" err="1"/>
              <a:t>az</a:t>
            </a:r>
            <a:r>
              <a:rPr lang="en-US" dirty="0"/>
              <a:t> </a:t>
            </a:r>
            <a:r>
              <a:rPr lang="en-US" dirty="0" err="1"/>
              <a:t>aks</a:t>
            </a:r>
            <a:r>
              <a:rPr lang="en-US" dirty="0"/>
              <a:t> get-credentials --resource-group rg-ahab-dev-eastus-001 --name kub-ahab-dev-eastus-001 --overwrite-existing</a:t>
            </a:r>
          </a:p>
        </p:txBody>
      </p:sp>
    </p:spTree>
    <p:extLst>
      <p:ext uri="{BB962C8B-B14F-4D97-AF65-F5344CB8AC3E}">
        <p14:creationId xmlns:p14="http://schemas.microsoft.com/office/powerpoint/2010/main" val="119207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353A-FE57-994C-619E-6710A5245D02}"/>
              </a:ext>
            </a:extLst>
          </p:cNvPr>
          <p:cNvSpPr>
            <a:spLocks noGrp="1"/>
          </p:cNvSpPr>
          <p:nvPr>
            <p:ph type="title"/>
          </p:nvPr>
        </p:nvSpPr>
        <p:spPr>
          <a:xfrm>
            <a:off x="0" y="0"/>
            <a:ext cx="6321600" cy="635400"/>
          </a:xfrm>
        </p:spPr>
        <p:txBody>
          <a:bodyPr/>
          <a:lstStyle/>
          <a:p>
            <a:r>
              <a:rPr lang="en-US" dirty="0"/>
              <a:t>Lab Steps - Kubernetes</a:t>
            </a:r>
          </a:p>
        </p:txBody>
      </p:sp>
      <p:graphicFrame>
        <p:nvGraphicFramePr>
          <p:cNvPr id="3" name="Diagram 2">
            <a:extLst>
              <a:ext uri="{FF2B5EF4-FFF2-40B4-BE49-F238E27FC236}">
                <a16:creationId xmlns:a16="http://schemas.microsoft.com/office/drawing/2014/main" id="{6D7036FA-0E1D-FEB8-DFE3-FA4F2D23B242}"/>
              </a:ext>
            </a:extLst>
          </p:cNvPr>
          <p:cNvGraphicFramePr/>
          <p:nvPr>
            <p:extLst>
              <p:ext uri="{D42A27DB-BD31-4B8C-83A1-F6EECF244321}">
                <p14:modId xmlns:p14="http://schemas.microsoft.com/office/powerpoint/2010/main" val="122513796"/>
              </p:ext>
            </p:extLst>
          </p:nvPr>
        </p:nvGraphicFramePr>
        <p:xfrm>
          <a:off x="570412" y="849086"/>
          <a:ext cx="7835537" cy="35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91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Apache Spark +</a:t>
            </a:r>
            <a:br>
              <a:rPr lang="en-US" dirty="0">
                <a:solidFill>
                  <a:schemeClr val="tx1"/>
                </a:solidFill>
              </a:rPr>
            </a:br>
            <a:r>
              <a:rPr lang="en-US" dirty="0">
                <a:solidFill>
                  <a:schemeClr val="tx1"/>
                </a:solidFill>
              </a:rPr>
              <a:t>Databricks</a:t>
            </a:r>
          </a:p>
        </p:txBody>
      </p:sp>
    </p:spTree>
    <p:extLst>
      <p:ext uri="{BB962C8B-B14F-4D97-AF65-F5344CB8AC3E}">
        <p14:creationId xmlns:p14="http://schemas.microsoft.com/office/powerpoint/2010/main" val="1186754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871856"/>
            <a:ext cx="8740142" cy="4662785"/>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3600" b="1" spc="-75" dirty="0">
                <a:ln w="3175">
                  <a:noFill/>
                </a:ln>
                <a:solidFill>
                  <a:schemeClr val="tx1"/>
                </a:solidFill>
                <a:latin typeface="Segoe UI Light"/>
                <a:cs typeface="Segoe UI" pitchFamily="34" charset="0"/>
              </a:rPr>
              <a:t>Why Databricks?</a:t>
            </a:r>
            <a:endParaRPr lang="en-US" sz="33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Memory</a:t>
              </a:r>
            </a:p>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Memory</a:t>
              </a:r>
            </a:p>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Azure</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28537"/>
            <a:ext cx="893318" cy="328601"/>
          </a:xfrm>
          <a:prstGeom prst="rect">
            <a:avLst/>
          </a:prstGeom>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pic>
        <p:nvPicPr>
          <p:cNvPr id="6" name="Picture 5" descr="Shape&#10;&#10;Description automatically generated with medium confidence">
            <a:extLst>
              <a:ext uri="{FF2B5EF4-FFF2-40B4-BE49-F238E27FC236}">
                <a16:creationId xmlns:a16="http://schemas.microsoft.com/office/drawing/2014/main" id="{1821ED74-383C-43F4-AA6D-A52AC7F01D09}"/>
              </a:ext>
            </a:extLst>
          </p:cNvPr>
          <p:cNvPicPr>
            <a:picLocks noChangeAspect="1"/>
          </p:cNvPicPr>
          <p:nvPr/>
        </p:nvPicPr>
        <p:blipFill>
          <a:blip r:embed="rId6"/>
          <a:stretch>
            <a:fillRect/>
          </a:stretch>
        </p:blipFill>
        <p:spPr>
          <a:xfrm>
            <a:off x="2517886" y="1813746"/>
            <a:ext cx="1002771" cy="158184"/>
          </a:xfrm>
          <a:prstGeom prst="rect">
            <a:avLst/>
          </a:prstGeom>
        </p:spPr>
      </p:pic>
    </p:spTree>
    <p:extLst>
      <p:ext uri="{BB962C8B-B14F-4D97-AF65-F5344CB8AC3E}">
        <p14:creationId xmlns:p14="http://schemas.microsoft.com/office/powerpoint/2010/main" val="1231308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5"/>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2"/>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a:extLst>
              <a:ext uri="{FF2B5EF4-FFF2-40B4-BE49-F238E27FC236}">
                <a16:creationId xmlns:a16="http://schemas.microsoft.com/office/drawing/2014/main" id="{6A9BF564-36FF-4124-8853-31C19D4D60FC}"/>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225974" y="3937010"/>
            <a:ext cx="540680"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5"/>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48742" y="4569903"/>
            <a:ext cx="993710" cy="219291"/>
          </a:xfrm>
          <a:prstGeom prst="rect">
            <a:avLst/>
          </a:prstGeom>
          <a:noFill/>
        </p:spPr>
        <p:txBody>
          <a:bodyPr wrap="square" rtlCol="0">
            <a:spAutoFit/>
          </a:bodyPr>
          <a:lstStyle/>
          <a:p>
            <a:pPr algn="ctr"/>
            <a:r>
              <a:rPr lang="en-US" sz="825" dirty="0"/>
              <a:t>Synapse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8"/>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pic>
        <p:nvPicPr>
          <p:cNvPr id="1026" name="Picture 2">
            <a:extLst>
              <a:ext uri="{FF2B5EF4-FFF2-40B4-BE49-F238E27FC236}">
                <a16:creationId xmlns:a16="http://schemas.microsoft.com/office/drawing/2014/main" id="{2845C725-E695-7E9B-07A0-322AA5786F3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60539" y="2279142"/>
            <a:ext cx="585216"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091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89441"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834501" y="322925"/>
            <a:ext cx="7860716" cy="635400"/>
          </a:xfrm>
        </p:spPr>
        <p:txBody>
          <a:bodyPr/>
          <a:lstStyle/>
          <a:p>
            <a:pPr algn="ctr"/>
            <a:r>
              <a:rPr lang="en-US" dirty="0"/>
              <a:t>Spark is Lazy, but in a Smart Way</a:t>
            </a:r>
          </a:p>
        </p:txBody>
      </p:sp>
      <p:sp>
        <p:nvSpPr>
          <p:cNvPr id="3" name="TextBox 2">
            <a:extLst>
              <a:ext uri="{FF2B5EF4-FFF2-40B4-BE49-F238E27FC236}">
                <a16:creationId xmlns:a16="http://schemas.microsoft.com/office/drawing/2014/main" id="{FEC14E32-AB68-334D-B101-EE335F0B9947}"/>
              </a:ext>
            </a:extLst>
          </p:cNvPr>
          <p:cNvSpPr txBox="1"/>
          <p:nvPr/>
        </p:nvSpPr>
        <p:spPr>
          <a:xfrm>
            <a:off x="422150" y="2053334"/>
            <a:ext cx="3235451" cy="2031325"/>
          </a:xfrm>
          <a:prstGeom prst="rect">
            <a:avLst/>
          </a:prstGeom>
          <a:noFill/>
        </p:spPr>
        <p:txBody>
          <a:bodyPr wrap="square" rtlCol="0">
            <a:spAutoFit/>
          </a:bodyPr>
          <a:lstStyle/>
          <a:p>
            <a:pPr algn="ctr"/>
            <a:r>
              <a:rPr lang="en-US" dirty="0"/>
              <a:t>When you execute a command, Spark doesn’t actually do anything unless it’s required to show you something or it has to write something out.</a:t>
            </a:r>
          </a:p>
          <a:p>
            <a:pPr algn="ctr"/>
            <a:endParaRPr lang="en-US" dirty="0"/>
          </a:p>
          <a:p>
            <a:pPr algn="ctr"/>
            <a:r>
              <a:rPr lang="en-US" dirty="0"/>
              <a:t>This is the difference between a </a:t>
            </a:r>
            <a:r>
              <a:rPr lang="en-US" b="1" dirty="0"/>
              <a:t>Transformation</a:t>
            </a:r>
            <a:r>
              <a:rPr lang="en-US" dirty="0"/>
              <a:t> and an </a:t>
            </a:r>
            <a:r>
              <a:rPr lang="en-US" b="1" dirty="0"/>
              <a:t>Action</a:t>
            </a:r>
            <a:r>
              <a:rPr lang="en-US" dirty="0"/>
              <a:t>.</a:t>
            </a:r>
          </a:p>
          <a:p>
            <a:pPr algn="ctr"/>
            <a:endParaRPr lang="en-US" dirty="0"/>
          </a:p>
          <a:p>
            <a:pPr algn="ctr"/>
            <a:r>
              <a:rPr lang="en-US" dirty="0"/>
              <a:t>“Lazy Evaluation”</a:t>
            </a:r>
          </a:p>
        </p:txBody>
      </p:sp>
      <p:graphicFrame>
        <p:nvGraphicFramePr>
          <p:cNvPr id="4" name="Diagram 3">
            <a:extLst>
              <a:ext uri="{FF2B5EF4-FFF2-40B4-BE49-F238E27FC236}">
                <a16:creationId xmlns:a16="http://schemas.microsoft.com/office/drawing/2014/main" id="{63CD434D-C26C-8E4D-9492-69A60B1BB657}"/>
              </a:ext>
            </a:extLst>
          </p:cNvPr>
          <p:cNvGraphicFramePr/>
          <p:nvPr>
            <p:extLst>
              <p:ext uri="{D42A27DB-BD31-4B8C-83A1-F6EECF244321}">
                <p14:modId xmlns:p14="http://schemas.microsoft.com/office/powerpoint/2010/main" val="414815977"/>
              </p:ext>
            </p:extLst>
          </p:nvPr>
        </p:nvGraphicFramePr>
        <p:xfrm>
          <a:off x="4048217" y="958325"/>
          <a:ext cx="4927107" cy="38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700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a:t>Spark Pipelines</a:t>
            </a:r>
          </a:p>
        </p:txBody>
      </p:sp>
      <p:graphicFrame>
        <p:nvGraphicFramePr>
          <p:cNvPr id="3" name="Diagram 2">
            <a:extLst>
              <a:ext uri="{FF2B5EF4-FFF2-40B4-BE49-F238E27FC236}">
                <a16:creationId xmlns:a16="http://schemas.microsoft.com/office/drawing/2014/main" id="{977EBC9D-2F82-844A-A94E-A92970AEC161}"/>
              </a:ext>
            </a:extLst>
          </p:cNvPr>
          <p:cNvGraphicFramePr/>
          <p:nvPr/>
        </p:nvGraphicFramePr>
        <p:xfrm>
          <a:off x="582966" y="1429304"/>
          <a:ext cx="7957351" cy="353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442F90A-B7F8-D846-987E-4C13CEBA11C3}"/>
              </a:ext>
            </a:extLst>
          </p:cNvPr>
          <p:cNvSpPr txBox="1"/>
          <p:nvPr/>
        </p:nvSpPr>
        <p:spPr>
          <a:xfrm>
            <a:off x="5678035" y="175767"/>
            <a:ext cx="298412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Can be saved similar to ML models</a:t>
            </a:r>
          </a:p>
          <a:p>
            <a:endParaRPr lang="en-US" dirty="0"/>
          </a:p>
          <a:p>
            <a:pPr marL="285750" indent="-285750">
              <a:buFont typeface="Arial" panose="020B0604020202020204" pitchFamily="34" charset="0"/>
              <a:buChar char="•"/>
            </a:pPr>
            <a:r>
              <a:rPr lang="en-US" dirty="0"/>
              <a:t>Provides stability into the model scoring process</a:t>
            </a:r>
          </a:p>
        </p:txBody>
      </p:sp>
    </p:spTree>
    <p:extLst>
      <p:ext uri="{BB962C8B-B14F-4D97-AF65-F5344CB8AC3E}">
        <p14:creationId xmlns:p14="http://schemas.microsoft.com/office/powerpoint/2010/main" val="148919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err="1"/>
              <a:t>MLlib</a:t>
            </a:r>
            <a:r>
              <a:rPr lang="en-US" dirty="0"/>
              <a:t> Models</a:t>
            </a:r>
          </a:p>
        </p:txBody>
      </p:sp>
      <p:graphicFrame>
        <p:nvGraphicFramePr>
          <p:cNvPr id="3" name="Diagram 2">
            <a:extLst>
              <a:ext uri="{FF2B5EF4-FFF2-40B4-BE49-F238E27FC236}">
                <a16:creationId xmlns:a16="http://schemas.microsoft.com/office/drawing/2014/main" id="{977EBC9D-2F82-844A-A94E-A92970AEC161}"/>
              </a:ext>
            </a:extLst>
          </p:cNvPr>
          <p:cNvGraphicFramePr/>
          <p:nvPr>
            <p:extLst>
              <p:ext uri="{D42A27DB-BD31-4B8C-83A1-F6EECF244321}">
                <p14:modId xmlns:p14="http://schemas.microsoft.com/office/powerpoint/2010/main" val="3091183955"/>
              </p:ext>
            </p:extLst>
          </p:nvPr>
        </p:nvGraphicFramePr>
        <p:xfrm>
          <a:off x="150920" y="998286"/>
          <a:ext cx="8833282" cy="396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78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p:txBody>
          <a:bodyPr/>
          <a:lstStyle/>
          <a:p>
            <a:r>
              <a:rPr lang="en-US" dirty="0"/>
              <a:t>Technology Pipeline</a:t>
            </a:r>
          </a:p>
        </p:txBody>
      </p:sp>
      <p:pic>
        <p:nvPicPr>
          <p:cNvPr id="3074" name="Picture 2">
            <a:extLst>
              <a:ext uri="{FF2B5EF4-FFF2-40B4-BE49-F238E27FC236}">
                <a16:creationId xmlns:a16="http://schemas.microsoft.com/office/drawing/2014/main" id="{5F3C54D8-BE9C-E64F-B263-E058C1D8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50" y="2288165"/>
            <a:ext cx="1619000" cy="1086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AB8D2D-4A87-8248-9636-7290A808E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80" y="1478023"/>
            <a:ext cx="2087776" cy="10869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8801AA-9DC5-A541-A1DF-4B627F90ADFB}"/>
              </a:ext>
            </a:extLst>
          </p:cNvPr>
          <p:cNvSpPr/>
          <p:nvPr/>
        </p:nvSpPr>
        <p:spPr>
          <a:xfrm>
            <a:off x="360519" y="1544032"/>
            <a:ext cx="2993127" cy="2585323"/>
          </a:xfrm>
          <a:prstGeom prst="rect">
            <a:avLst/>
          </a:prstGeom>
          <a:noFill/>
        </p:spPr>
        <p:txBody>
          <a:bodyPr wrap="none" lIns="91440" tIns="45720" rIns="91440" bIns="45720">
            <a:spAutoFit/>
          </a:bodyPr>
          <a:lstStyle/>
          <a:p>
            <a:pPr algn="ctr"/>
            <a:r>
              <a:rPr lang="en-US" sz="5400" b="0" cap="none" spc="0" dirty="0">
                <a:ln w="0"/>
                <a:solidFill>
                  <a:schemeClr val="accent4"/>
                </a:solidFill>
              </a:rPr>
              <a:t>Multicore</a:t>
            </a:r>
          </a:p>
          <a:p>
            <a:pPr algn="ctr"/>
            <a:r>
              <a:rPr lang="en-US" sz="5400" b="0" cap="none" spc="0" dirty="0">
                <a:ln w="0"/>
                <a:solidFill>
                  <a:schemeClr val="tx1"/>
                </a:solidFill>
              </a:rPr>
              <a:t>MPI</a:t>
            </a:r>
          </a:p>
          <a:p>
            <a:pPr algn="ctr"/>
            <a:r>
              <a:rPr lang="en-US" sz="5400" dirty="0">
                <a:ln w="0"/>
                <a:solidFill>
                  <a:schemeClr val="accent6">
                    <a:lumMod val="75000"/>
                  </a:schemeClr>
                </a:solidFill>
              </a:rPr>
              <a:t>SNOW</a:t>
            </a:r>
            <a:endParaRPr lang="en-US" sz="5400" b="0" cap="none" spc="0" dirty="0">
              <a:ln w="0"/>
              <a:solidFill>
                <a:schemeClr val="accent6">
                  <a:lumMod val="75000"/>
                </a:schemeClr>
              </a:solidFill>
            </a:endParaRPr>
          </a:p>
        </p:txBody>
      </p:sp>
      <p:cxnSp>
        <p:nvCxnSpPr>
          <p:cNvPr id="5" name="Straight Arrow Connector 4">
            <a:extLst>
              <a:ext uri="{FF2B5EF4-FFF2-40B4-BE49-F238E27FC236}">
                <a16:creationId xmlns:a16="http://schemas.microsoft.com/office/drawing/2014/main" id="{DBCA7F78-8FD8-774A-8FA9-CFF68E0EFF08}"/>
              </a:ext>
            </a:extLst>
          </p:cNvPr>
          <p:cNvCxnSpPr>
            <a:stCxn id="3" idx="3"/>
            <a:endCxn id="3074" idx="1"/>
          </p:cNvCxnSpPr>
          <p:nvPr/>
        </p:nvCxnSpPr>
        <p:spPr>
          <a:xfrm flipV="1">
            <a:off x="3353646" y="2831632"/>
            <a:ext cx="588404" cy="506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148596-4EA5-7C41-92A6-2BB81FA1400A}"/>
              </a:ext>
            </a:extLst>
          </p:cNvPr>
          <p:cNvCxnSpPr>
            <a:cxnSpLocks/>
            <a:stCxn id="3074" idx="3"/>
          </p:cNvCxnSpPr>
          <p:nvPr/>
        </p:nvCxnSpPr>
        <p:spPr>
          <a:xfrm>
            <a:off x="5561050" y="2831632"/>
            <a:ext cx="49973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Kubernetes Logo and symbol, meaning, history, PNG, brand">
            <a:extLst>
              <a:ext uri="{FF2B5EF4-FFF2-40B4-BE49-F238E27FC236}">
                <a16:creationId xmlns:a16="http://schemas.microsoft.com/office/drawing/2014/main" id="{E32805F7-7ACD-AE12-8A98-FEAD9D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34" y="2704729"/>
            <a:ext cx="2532668"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09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353A-FE57-994C-619E-6710A5245D02}"/>
              </a:ext>
            </a:extLst>
          </p:cNvPr>
          <p:cNvSpPr>
            <a:spLocks noGrp="1"/>
          </p:cNvSpPr>
          <p:nvPr>
            <p:ph type="title"/>
          </p:nvPr>
        </p:nvSpPr>
        <p:spPr>
          <a:xfrm>
            <a:off x="0" y="0"/>
            <a:ext cx="6321600" cy="635400"/>
          </a:xfrm>
        </p:spPr>
        <p:txBody>
          <a:bodyPr/>
          <a:lstStyle/>
          <a:p>
            <a:r>
              <a:rPr lang="en-US" dirty="0"/>
              <a:t>Lab Steps - Databricks</a:t>
            </a:r>
          </a:p>
        </p:txBody>
      </p:sp>
      <p:graphicFrame>
        <p:nvGraphicFramePr>
          <p:cNvPr id="3" name="Diagram 2">
            <a:extLst>
              <a:ext uri="{FF2B5EF4-FFF2-40B4-BE49-F238E27FC236}">
                <a16:creationId xmlns:a16="http://schemas.microsoft.com/office/drawing/2014/main" id="{6D7036FA-0E1D-FEB8-DFE3-FA4F2D23B242}"/>
              </a:ext>
            </a:extLst>
          </p:cNvPr>
          <p:cNvGraphicFramePr/>
          <p:nvPr>
            <p:extLst>
              <p:ext uri="{D42A27DB-BD31-4B8C-83A1-F6EECF244321}">
                <p14:modId xmlns:p14="http://schemas.microsoft.com/office/powerpoint/2010/main" val="3137850866"/>
              </p:ext>
            </p:extLst>
          </p:nvPr>
        </p:nvGraphicFramePr>
        <p:xfrm>
          <a:off x="570412" y="849086"/>
          <a:ext cx="7835537" cy="35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098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BAD9-9A30-3F59-0856-907EF9ECCC5A}"/>
              </a:ext>
            </a:extLst>
          </p:cNvPr>
          <p:cNvSpPr>
            <a:spLocks noGrp="1"/>
          </p:cNvSpPr>
          <p:nvPr>
            <p:ph type="title"/>
          </p:nvPr>
        </p:nvSpPr>
        <p:spPr>
          <a:xfrm>
            <a:off x="175524" y="123464"/>
            <a:ext cx="6043615" cy="635400"/>
          </a:xfrm>
        </p:spPr>
        <p:txBody>
          <a:bodyPr/>
          <a:lstStyle/>
          <a:p>
            <a:r>
              <a:rPr lang="en-US" sz="2800" dirty="0"/>
              <a:t>Other HPC Services</a:t>
            </a:r>
          </a:p>
        </p:txBody>
      </p:sp>
      <p:pic>
        <p:nvPicPr>
          <p:cNvPr id="4" name="Graphic 3">
            <a:extLst>
              <a:ext uri="{FF2B5EF4-FFF2-40B4-BE49-F238E27FC236}">
                <a16:creationId xmlns:a16="http://schemas.microsoft.com/office/drawing/2014/main" id="{B80DF4AB-820E-186F-8D17-E525B0F9B8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8613" y="839808"/>
            <a:ext cx="914400" cy="914400"/>
          </a:xfrm>
          <a:prstGeom prst="rect">
            <a:avLst/>
          </a:prstGeom>
        </p:spPr>
      </p:pic>
      <p:sp>
        <p:nvSpPr>
          <p:cNvPr id="5" name="TextBox 4">
            <a:extLst>
              <a:ext uri="{FF2B5EF4-FFF2-40B4-BE49-F238E27FC236}">
                <a16:creationId xmlns:a16="http://schemas.microsoft.com/office/drawing/2014/main" id="{D757E71E-C523-136C-1CE0-B9D2DCC09764}"/>
              </a:ext>
            </a:extLst>
          </p:cNvPr>
          <p:cNvSpPr txBox="1"/>
          <p:nvPr/>
        </p:nvSpPr>
        <p:spPr>
          <a:xfrm>
            <a:off x="483716" y="1754208"/>
            <a:ext cx="2264198" cy="1661993"/>
          </a:xfrm>
          <a:prstGeom prst="rect">
            <a:avLst/>
          </a:prstGeom>
          <a:noFill/>
        </p:spPr>
        <p:txBody>
          <a:bodyPr wrap="square" rtlCol="0">
            <a:spAutoFit/>
          </a:bodyPr>
          <a:lstStyle/>
          <a:p>
            <a:pPr algn="ctr"/>
            <a:r>
              <a:rPr lang="en-US" b="1" dirty="0"/>
              <a:t>Azure Batch</a:t>
            </a:r>
          </a:p>
          <a:p>
            <a:pPr marL="169863" indent="-169863">
              <a:buFont typeface="Arial" panose="020B0604020202020204" pitchFamily="34" charset="0"/>
              <a:buChar char="•"/>
              <a:tabLst>
                <a:tab pos="169863" algn="l"/>
              </a:tabLst>
            </a:pPr>
            <a:r>
              <a:rPr lang="en-US" sz="1200" dirty="0"/>
              <a:t>Dynamically scale to 1,000s of VMs</a:t>
            </a:r>
          </a:p>
          <a:p>
            <a:pPr marL="169863" indent="-169863">
              <a:buFont typeface="Arial" panose="020B0604020202020204" pitchFamily="34" charset="0"/>
              <a:buChar char="•"/>
              <a:tabLst>
                <a:tab pos="169863" algn="l"/>
              </a:tabLst>
            </a:pPr>
            <a:r>
              <a:rPr lang="en-US" sz="1200" dirty="0"/>
              <a:t>Operates in pools with VM sizes, container images, # nodes, etc.</a:t>
            </a:r>
          </a:p>
          <a:p>
            <a:pPr marL="169863" indent="-169863">
              <a:buFont typeface="Arial" panose="020B0604020202020204" pitchFamily="34" charset="0"/>
              <a:buChar char="•"/>
              <a:tabLst>
                <a:tab pos="169863" algn="l"/>
              </a:tabLst>
            </a:pPr>
            <a:r>
              <a:rPr lang="en-US" sz="1200" dirty="0"/>
              <a:t>Operates on “job tasks</a:t>
            </a:r>
            <a:r>
              <a:rPr lang="en-US" dirty="0"/>
              <a:t>”</a:t>
            </a:r>
          </a:p>
          <a:p>
            <a:endParaRPr lang="en-US" dirty="0"/>
          </a:p>
        </p:txBody>
      </p:sp>
      <p:sp>
        <p:nvSpPr>
          <p:cNvPr id="7" name="TextBox 6">
            <a:extLst>
              <a:ext uri="{FF2B5EF4-FFF2-40B4-BE49-F238E27FC236}">
                <a16:creationId xmlns:a16="http://schemas.microsoft.com/office/drawing/2014/main" id="{ECDBFEE1-62EE-246D-409F-63E2423129A0}"/>
              </a:ext>
            </a:extLst>
          </p:cNvPr>
          <p:cNvSpPr txBox="1"/>
          <p:nvPr/>
        </p:nvSpPr>
        <p:spPr>
          <a:xfrm>
            <a:off x="3089049" y="1754208"/>
            <a:ext cx="2264198" cy="1415772"/>
          </a:xfrm>
          <a:prstGeom prst="rect">
            <a:avLst/>
          </a:prstGeom>
          <a:noFill/>
        </p:spPr>
        <p:txBody>
          <a:bodyPr wrap="square" rtlCol="0">
            <a:spAutoFit/>
          </a:bodyPr>
          <a:lstStyle/>
          <a:p>
            <a:pPr algn="ctr"/>
            <a:r>
              <a:rPr lang="en-US" b="1" dirty="0"/>
              <a:t>Azure </a:t>
            </a:r>
            <a:r>
              <a:rPr lang="en-US" b="1" dirty="0" err="1"/>
              <a:t>CycleCloud</a:t>
            </a:r>
            <a:endParaRPr lang="en-US" b="1" dirty="0"/>
          </a:p>
          <a:p>
            <a:pPr marL="169863" indent="-169863">
              <a:buFont typeface="Arial" panose="020B0604020202020204" pitchFamily="34" charset="0"/>
              <a:buChar char="•"/>
              <a:tabLst>
                <a:tab pos="169863" algn="l"/>
              </a:tabLst>
            </a:pPr>
            <a:r>
              <a:rPr lang="en-US" sz="1200" dirty="0"/>
              <a:t>Closest to an on-prem HPC cluster</a:t>
            </a:r>
          </a:p>
          <a:p>
            <a:pPr marL="169863" indent="-169863">
              <a:buFont typeface="Arial" panose="020B0604020202020204" pitchFamily="34" charset="0"/>
              <a:buChar char="•"/>
              <a:tabLst>
                <a:tab pos="169863" algn="l"/>
              </a:tabLst>
            </a:pPr>
            <a:r>
              <a:rPr lang="en-US" sz="1200" dirty="0"/>
              <a:t>Operates “templates” that define VM types, # nodes </a:t>
            </a:r>
          </a:p>
          <a:p>
            <a:pPr marL="169863" indent="-169863">
              <a:buFont typeface="Arial" panose="020B0604020202020204" pitchFamily="34" charset="0"/>
              <a:buChar char="•"/>
              <a:tabLst>
                <a:tab pos="169863" algn="l"/>
              </a:tabLst>
            </a:pPr>
            <a:r>
              <a:rPr lang="en-US" sz="1200" dirty="0"/>
              <a:t>Uses various schedulers like SLURM, PBS, etc.</a:t>
            </a:r>
          </a:p>
        </p:txBody>
      </p:sp>
      <p:pic>
        <p:nvPicPr>
          <p:cNvPr id="1026" name="Picture 2" descr="start cluster dialog">
            <a:extLst>
              <a:ext uri="{FF2B5EF4-FFF2-40B4-BE49-F238E27FC236}">
                <a16:creationId xmlns:a16="http://schemas.microsoft.com/office/drawing/2014/main" id="{40CAF9B3-B7EA-A1D9-C7D2-94EF2C7D4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749" y="251622"/>
            <a:ext cx="3516623" cy="234828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Azure CycleCloud 8.1 is Now Available – TheWindowsUpdate.com">
            <a:extLst>
              <a:ext uri="{FF2B5EF4-FFF2-40B4-BE49-F238E27FC236}">
                <a16:creationId xmlns:a16="http://schemas.microsoft.com/office/drawing/2014/main" id="{567A10EC-A428-F887-C211-4D24C02CF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146" y="799336"/>
            <a:ext cx="910004" cy="914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44C6CCC-6C4F-B5CB-337A-6FFDBB507A3F}"/>
              </a:ext>
            </a:extLst>
          </p:cNvPr>
          <p:cNvSpPr txBox="1"/>
          <p:nvPr/>
        </p:nvSpPr>
        <p:spPr>
          <a:xfrm>
            <a:off x="0" y="4840843"/>
            <a:ext cx="6043614" cy="261610"/>
          </a:xfrm>
          <a:prstGeom prst="rect">
            <a:avLst/>
          </a:prstGeom>
          <a:noFill/>
        </p:spPr>
        <p:txBody>
          <a:bodyPr wrap="square">
            <a:spAutoFit/>
          </a:bodyPr>
          <a:lstStyle/>
          <a:p>
            <a:r>
              <a:rPr lang="en-US" sz="1050" dirty="0">
                <a:hlinkClick r:id="rId6"/>
              </a:rPr>
              <a:t>https://learn.microsoft.com/en-us/azure/high-performance-computing/</a:t>
            </a:r>
            <a:endParaRPr lang="en-US" sz="1050" dirty="0"/>
          </a:p>
        </p:txBody>
      </p:sp>
      <p:sp>
        <p:nvSpPr>
          <p:cNvPr id="12" name="TextBox 11">
            <a:extLst>
              <a:ext uri="{FF2B5EF4-FFF2-40B4-BE49-F238E27FC236}">
                <a16:creationId xmlns:a16="http://schemas.microsoft.com/office/drawing/2014/main" id="{5A607850-E558-1BD8-DAE3-2179FC5CF1F3}"/>
              </a:ext>
            </a:extLst>
          </p:cNvPr>
          <p:cNvSpPr txBox="1"/>
          <p:nvPr/>
        </p:nvSpPr>
        <p:spPr>
          <a:xfrm>
            <a:off x="5846531" y="2680934"/>
            <a:ext cx="2893358" cy="2339102"/>
          </a:xfrm>
          <a:prstGeom prst="rect">
            <a:avLst/>
          </a:prstGeom>
          <a:noFill/>
        </p:spPr>
        <p:txBody>
          <a:bodyPr wrap="square" rtlCol="0">
            <a:spAutoFit/>
          </a:bodyPr>
          <a:lstStyle/>
          <a:p>
            <a:pPr algn="ctr"/>
            <a:r>
              <a:rPr lang="en-US" b="1" dirty="0"/>
              <a:t>H- and N-Series VMs</a:t>
            </a:r>
          </a:p>
          <a:p>
            <a:pPr marL="169863" indent="-169863">
              <a:buFont typeface="Arial" panose="020B0604020202020204" pitchFamily="34" charset="0"/>
              <a:buChar char="•"/>
              <a:tabLst>
                <a:tab pos="169863" algn="l"/>
              </a:tabLst>
            </a:pPr>
            <a:r>
              <a:rPr lang="en-US" sz="1200" dirty="0"/>
              <a:t>Fancy/Many Processors</a:t>
            </a:r>
          </a:p>
          <a:p>
            <a:pPr marL="169863" lvl="1" indent="-169863" algn="ctr">
              <a:buFont typeface="Arial" panose="020B0604020202020204" pitchFamily="34" charset="0"/>
              <a:buChar char="•"/>
              <a:tabLst>
                <a:tab pos="169863" algn="l"/>
              </a:tabLst>
            </a:pPr>
            <a:r>
              <a:rPr lang="en-US" sz="1200" dirty="0"/>
              <a:t>Xeon Platinum 8000 Series CPUs</a:t>
            </a:r>
          </a:p>
          <a:p>
            <a:pPr marL="169863" lvl="1" indent="-169863" algn="ctr">
              <a:buFont typeface="Arial" panose="020B0604020202020204" pitchFamily="34" charset="0"/>
              <a:buChar char="•"/>
              <a:tabLst>
                <a:tab pos="169863" algn="l"/>
              </a:tabLst>
            </a:pPr>
            <a:r>
              <a:rPr lang="en-US" sz="1200" dirty="0"/>
              <a:t>Largest: 832 vCPUs</a:t>
            </a:r>
          </a:p>
          <a:p>
            <a:pPr marL="169863" indent="-169863">
              <a:buFont typeface="Arial" panose="020B0604020202020204" pitchFamily="34" charset="0"/>
              <a:buChar char="•"/>
              <a:tabLst>
                <a:tab pos="169863" algn="l"/>
              </a:tabLst>
            </a:pPr>
            <a:r>
              <a:rPr lang="en-US" sz="1200" dirty="0"/>
              <a:t>High memory bandwidth</a:t>
            </a:r>
          </a:p>
          <a:p>
            <a:pPr marL="169863" indent="-169863" algn="ctr">
              <a:buFont typeface="Arial" panose="020B0604020202020204" pitchFamily="34" charset="0"/>
              <a:buChar char="•"/>
              <a:tabLst>
                <a:tab pos="169863" algn="l"/>
              </a:tabLst>
            </a:pPr>
            <a:r>
              <a:rPr lang="en-US" sz="1200" dirty="0"/>
              <a:t>350GB/sec + InfiniBand</a:t>
            </a:r>
          </a:p>
          <a:p>
            <a:pPr marL="169863" indent="-169863">
              <a:buFont typeface="Arial" panose="020B0604020202020204" pitchFamily="34" charset="0"/>
              <a:buChar char="•"/>
              <a:tabLst>
                <a:tab pos="169863" algn="l"/>
              </a:tabLst>
            </a:pPr>
            <a:r>
              <a:rPr lang="en-US" sz="1200" dirty="0"/>
              <a:t>Large memory capacity</a:t>
            </a:r>
          </a:p>
          <a:p>
            <a:pPr marL="169863" lvl="1" indent="-169863" algn="ctr">
              <a:buFont typeface="Arial" panose="020B0604020202020204" pitchFamily="34" charset="0"/>
              <a:buChar char="•"/>
              <a:tabLst>
                <a:tab pos="169863" algn="l"/>
              </a:tabLst>
            </a:pPr>
            <a:r>
              <a:rPr lang="en-US" sz="1200" dirty="0"/>
              <a:t>10TB+ of Memory</a:t>
            </a:r>
          </a:p>
          <a:p>
            <a:pPr marL="169863" indent="-169863">
              <a:buFont typeface="Arial" panose="020B0604020202020204" pitchFamily="34" charset="0"/>
              <a:buChar char="•"/>
              <a:tabLst>
                <a:tab pos="169863" algn="l"/>
              </a:tabLst>
            </a:pPr>
            <a:r>
              <a:rPr lang="en-US" sz="1200" dirty="0"/>
              <a:t>Multiple Fancy GPUs</a:t>
            </a:r>
          </a:p>
          <a:p>
            <a:pPr marL="169863" indent="-169863" algn="ctr">
              <a:buFont typeface="Arial" panose="020B0604020202020204" pitchFamily="34" charset="0"/>
              <a:buChar char="•"/>
              <a:tabLst>
                <a:tab pos="169863" algn="l"/>
              </a:tabLst>
            </a:pPr>
            <a:r>
              <a:rPr lang="en-US" sz="1200" dirty="0"/>
              <a:t>8 x H100 94GB GPUs</a:t>
            </a:r>
          </a:p>
          <a:p>
            <a:pPr marL="169863" indent="-169863">
              <a:buFont typeface="Arial" panose="020B0604020202020204" pitchFamily="34" charset="0"/>
              <a:buChar char="•"/>
              <a:tabLst>
                <a:tab pos="169863" algn="l"/>
              </a:tabLst>
            </a:pPr>
            <a:r>
              <a:rPr lang="en-US" sz="1200" dirty="0"/>
              <a:t>High Network I/O</a:t>
            </a:r>
          </a:p>
          <a:p>
            <a:pPr marL="169863" indent="-169863" algn="ctr">
              <a:buFont typeface="Arial" panose="020B0604020202020204" pitchFamily="34" charset="0"/>
              <a:buChar char="•"/>
              <a:tabLst>
                <a:tab pos="169863" algn="l"/>
              </a:tabLst>
            </a:pPr>
            <a:r>
              <a:rPr lang="en-US" sz="1200" dirty="0"/>
              <a:t>40,000 Mbps</a:t>
            </a:r>
          </a:p>
        </p:txBody>
      </p:sp>
      <p:pic>
        <p:nvPicPr>
          <p:cNvPr id="15" name="Picture 14">
            <a:extLst>
              <a:ext uri="{FF2B5EF4-FFF2-40B4-BE49-F238E27FC236}">
                <a16:creationId xmlns:a16="http://schemas.microsoft.com/office/drawing/2014/main" id="{91FC6761-F495-DDF0-DE6B-BDE686A2EF19}"/>
              </a:ext>
            </a:extLst>
          </p:cNvPr>
          <p:cNvPicPr>
            <a:picLocks noChangeAspect="1"/>
          </p:cNvPicPr>
          <p:nvPr/>
        </p:nvPicPr>
        <p:blipFill>
          <a:blip r:embed="rId7"/>
          <a:stretch>
            <a:fillRect/>
          </a:stretch>
        </p:blipFill>
        <p:spPr>
          <a:xfrm>
            <a:off x="208953" y="3303734"/>
            <a:ext cx="4074782" cy="1026867"/>
          </a:xfrm>
          <a:prstGeom prst="rect">
            <a:avLst/>
          </a:prstGeom>
          <a:ln>
            <a:solidFill>
              <a:schemeClr val="accent1"/>
            </a:solidFill>
          </a:ln>
        </p:spPr>
      </p:pic>
      <p:pic>
        <p:nvPicPr>
          <p:cNvPr id="17" name="Picture 16">
            <a:extLst>
              <a:ext uri="{FF2B5EF4-FFF2-40B4-BE49-F238E27FC236}">
                <a16:creationId xmlns:a16="http://schemas.microsoft.com/office/drawing/2014/main" id="{12133C67-67CC-677E-0795-C46735C14450}"/>
              </a:ext>
            </a:extLst>
          </p:cNvPr>
          <p:cNvPicPr>
            <a:picLocks noChangeAspect="1"/>
          </p:cNvPicPr>
          <p:nvPr/>
        </p:nvPicPr>
        <p:blipFill>
          <a:blip r:embed="rId8"/>
          <a:stretch>
            <a:fillRect/>
          </a:stretch>
        </p:blipFill>
        <p:spPr>
          <a:xfrm>
            <a:off x="3595595" y="4062426"/>
            <a:ext cx="1952809" cy="724649"/>
          </a:xfrm>
          <a:prstGeom prst="rect">
            <a:avLst/>
          </a:prstGeom>
          <a:ln>
            <a:solidFill>
              <a:schemeClr val="accent1"/>
            </a:solidFill>
          </a:ln>
        </p:spPr>
      </p:pic>
    </p:spTree>
    <p:extLst>
      <p:ext uri="{BB962C8B-B14F-4D97-AF65-F5344CB8AC3E}">
        <p14:creationId xmlns:p14="http://schemas.microsoft.com/office/powerpoint/2010/main" val="3408314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E88F-E469-7890-3C57-5FCB9D409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B9734-60D0-074B-CF5E-7519B5039A69}"/>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Container Apps</a:t>
            </a:r>
          </a:p>
        </p:txBody>
      </p:sp>
      <p:graphicFrame>
        <p:nvGraphicFramePr>
          <p:cNvPr id="19" name="Content Placeholder 2">
            <a:extLst>
              <a:ext uri="{FF2B5EF4-FFF2-40B4-BE49-F238E27FC236}">
                <a16:creationId xmlns:a16="http://schemas.microsoft.com/office/drawing/2014/main" id="{DB4537F0-6202-0A48-B1DD-9333DC02807F}"/>
              </a:ext>
            </a:extLst>
          </p:cNvPr>
          <p:cNvGraphicFramePr>
            <a:graphicFrameLocks noGrp="1"/>
          </p:cNvGraphicFramePr>
          <p:nvPr>
            <p:ph sz="half" idx="1"/>
            <p:extLst>
              <p:ext uri="{D42A27DB-BD31-4B8C-83A1-F6EECF244321}">
                <p14:modId xmlns:p14="http://schemas.microsoft.com/office/powerpoint/2010/main" val="1183953767"/>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Azure Container Apps - Visual Studio Marketplace">
            <a:extLst>
              <a:ext uri="{FF2B5EF4-FFF2-40B4-BE49-F238E27FC236}">
                <a16:creationId xmlns:a16="http://schemas.microsoft.com/office/drawing/2014/main" id="{28AEBC77-E0FE-DB50-B08A-1A227BDAC2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8067" y="1497076"/>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7E125A-7D77-C334-1BB6-0FD79F4E6470}"/>
              </a:ext>
            </a:extLst>
          </p:cNvPr>
          <p:cNvSpPr txBox="1"/>
          <p:nvPr/>
        </p:nvSpPr>
        <p:spPr>
          <a:xfrm>
            <a:off x="1668779" y="4704730"/>
            <a:ext cx="5806442" cy="253916"/>
          </a:xfrm>
          <a:prstGeom prst="rect">
            <a:avLst/>
          </a:prstGeom>
          <a:noFill/>
        </p:spPr>
        <p:txBody>
          <a:bodyPr wrap="square">
            <a:spAutoFit/>
          </a:bodyPr>
          <a:lstStyle/>
          <a:p>
            <a:r>
              <a:rPr lang="en-US" sz="1050" dirty="0">
                <a:solidFill>
                  <a:schemeClr val="accent2"/>
                </a:solidFill>
              </a:rPr>
              <a:t>Learn more: </a:t>
            </a:r>
            <a:r>
              <a:rPr lang="en-US" sz="1050" dirty="0"/>
              <a:t>https://learn.microsoft.com/en-us/azure/container-apps/</a:t>
            </a:r>
          </a:p>
        </p:txBody>
      </p:sp>
    </p:spTree>
    <p:extLst>
      <p:ext uri="{BB962C8B-B14F-4D97-AF65-F5344CB8AC3E}">
        <p14:creationId xmlns:p14="http://schemas.microsoft.com/office/powerpoint/2010/main" val="366841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C127-8D92-9323-8178-4490B9D902A0}"/>
              </a:ext>
            </a:extLst>
          </p:cNvPr>
          <p:cNvSpPr>
            <a:spLocks noGrp="1"/>
          </p:cNvSpPr>
          <p:nvPr>
            <p:ph type="title"/>
          </p:nvPr>
        </p:nvSpPr>
        <p:spPr>
          <a:xfrm>
            <a:off x="1369279" y="354771"/>
            <a:ext cx="7352571" cy="635400"/>
          </a:xfrm>
        </p:spPr>
        <p:txBody>
          <a:bodyPr/>
          <a:lstStyle/>
          <a:p>
            <a:r>
              <a:rPr lang="en-US" dirty="0"/>
              <a:t>AI-Backed GUIs on Container Apps</a:t>
            </a:r>
          </a:p>
        </p:txBody>
      </p:sp>
      <p:pic>
        <p:nvPicPr>
          <p:cNvPr id="3" name="Graphic 2" descr="Decorative circles">
            <a:extLst>
              <a:ext uri="{FF2B5EF4-FFF2-40B4-BE49-F238E27FC236}">
                <a16:creationId xmlns:a16="http://schemas.microsoft.com/office/drawing/2014/main" id="{495909F3-13D7-7622-FCF1-D63042372B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01100" y="4800600"/>
            <a:ext cx="342900" cy="342900"/>
          </a:xfrm>
          <a:prstGeom prst="rect">
            <a:avLst/>
          </a:prstGeom>
        </p:spPr>
      </p:pic>
      <p:pic>
        <p:nvPicPr>
          <p:cNvPr id="5" name="Picture 4">
            <a:extLst>
              <a:ext uri="{FF2B5EF4-FFF2-40B4-BE49-F238E27FC236}">
                <a16:creationId xmlns:a16="http://schemas.microsoft.com/office/drawing/2014/main" id="{C1A6A215-D858-41D3-91B6-7F3E1B6BCAE7}"/>
              </a:ext>
            </a:extLst>
          </p:cNvPr>
          <p:cNvPicPr>
            <a:picLocks noChangeAspect="1"/>
          </p:cNvPicPr>
          <p:nvPr/>
        </p:nvPicPr>
        <p:blipFill>
          <a:blip r:embed="rId4"/>
          <a:stretch>
            <a:fillRect/>
          </a:stretch>
        </p:blipFill>
        <p:spPr>
          <a:xfrm>
            <a:off x="388621" y="1220745"/>
            <a:ext cx="4442504" cy="3250284"/>
          </a:xfrm>
          <a:prstGeom prst="rect">
            <a:avLst/>
          </a:prstGeom>
          <a:ln>
            <a:solidFill>
              <a:srgbClr val="17C4A1"/>
            </a:solidFill>
          </a:ln>
        </p:spPr>
      </p:pic>
      <p:pic>
        <p:nvPicPr>
          <p:cNvPr id="7" name="Picture 6">
            <a:extLst>
              <a:ext uri="{FF2B5EF4-FFF2-40B4-BE49-F238E27FC236}">
                <a16:creationId xmlns:a16="http://schemas.microsoft.com/office/drawing/2014/main" id="{4F113DB2-9CAE-3D38-15BD-5A69DC5D085C}"/>
              </a:ext>
            </a:extLst>
          </p:cNvPr>
          <p:cNvPicPr>
            <a:picLocks noChangeAspect="1"/>
          </p:cNvPicPr>
          <p:nvPr/>
        </p:nvPicPr>
        <p:blipFill>
          <a:blip r:embed="rId5"/>
          <a:stretch>
            <a:fillRect/>
          </a:stretch>
        </p:blipFill>
        <p:spPr>
          <a:xfrm>
            <a:off x="3741550" y="1771650"/>
            <a:ext cx="4867498" cy="3291840"/>
          </a:xfrm>
          <a:prstGeom prst="rect">
            <a:avLst/>
          </a:prstGeom>
          <a:ln>
            <a:solidFill>
              <a:srgbClr val="17C4A1"/>
            </a:solidFill>
          </a:ln>
        </p:spPr>
      </p:pic>
    </p:spTree>
    <p:extLst>
      <p:ext uri="{BB962C8B-B14F-4D97-AF65-F5344CB8AC3E}">
        <p14:creationId xmlns:p14="http://schemas.microsoft.com/office/powerpoint/2010/main" val="4217180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9A91-0351-7C9A-F54C-741A00CD0104}"/>
              </a:ext>
            </a:extLst>
          </p:cNvPr>
          <p:cNvSpPr>
            <a:spLocks noGrp="1"/>
          </p:cNvSpPr>
          <p:nvPr>
            <p:ph type="title"/>
          </p:nvPr>
        </p:nvSpPr>
        <p:spPr>
          <a:xfrm>
            <a:off x="4715813" y="112646"/>
            <a:ext cx="2808000" cy="755700"/>
          </a:xfrm>
        </p:spPr>
        <p:txBody>
          <a:bodyPr/>
          <a:lstStyle/>
          <a:p>
            <a:pPr algn="ctr"/>
            <a:r>
              <a:rPr lang="en-US" dirty="0"/>
              <a:t>HPC Use Cases</a:t>
            </a:r>
          </a:p>
        </p:txBody>
      </p:sp>
      <p:sp>
        <p:nvSpPr>
          <p:cNvPr id="3" name="Text Placeholder 2">
            <a:extLst>
              <a:ext uri="{FF2B5EF4-FFF2-40B4-BE49-F238E27FC236}">
                <a16:creationId xmlns:a16="http://schemas.microsoft.com/office/drawing/2014/main" id="{50080C4C-F2E0-276B-AC01-4BA5410A7597}"/>
              </a:ext>
            </a:extLst>
          </p:cNvPr>
          <p:cNvSpPr>
            <a:spLocks noGrp="1"/>
          </p:cNvSpPr>
          <p:nvPr>
            <p:ph type="body" idx="1"/>
          </p:nvPr>
        </p:nvSpPr>
        <p:spPr>
          <a:xfrm>
            <a:off x="319500" y="480060"/>
            <a:ext cx="3117120" cy="4172944"/>
          </a:xfrm>
        </p:spPr>
        <p:txBody>
          <a:bodyPr/>
          <a:lstStyle/>
          <a:p>
            <a:pPr marL="152400" indent="0">
              <a:lnSpc>
                <a:spcPct val="100000"/>
              </a:lnSpc>
              <a:buNone/>
            </a:pPr>
            <a:r>
              <a:rPr lang="en-US" b="1" dirty="0"/>
              <a:t>Azure Limits:</a:t>
            </a:r>
          </a:p>
          <a:p>
            <a:pPr marL="571500" lvl="1">
              <a:lnSpc>
                <a:spcPct val="100000"/>
              </a:lnSpc>
              <a:spcBef>
                <a:spcPts val="0"/>
              </a:spcBef>
            </a:pPr>
            <a:r>
              <a:rPr lang="en-US" dirty="0"/>
              <a:t>Azure Kubernetes Service:</a:t>
            </a:r>
          </a:p>
          <a:p>
            <a:pPr marL="1028700" lvl="2">
              <a:lnSpc>
                <a:spcPct val="100000"/>
              </a:lnSpc>
              <a:spcBef>
                <a:spcPts val="0"/>
              </a:spcBef>
            </a:pPr>
            <a:r>
              <a:rPr lang="en-US" dirty="0"/>
              <a:t>5,000 nodes</a:t>
            </a:r>
          </a:p>
          <a:p>
            <a:pPr marL="1028700" lvl="2">
              <a:lnSpc>
                <a:spcPct val="100000"/>
              </a:lnSpc>
              <a:spcBef>
                <a:spcPts val="0"/>
              </a:spcBef>
            </a:pPr>
            <a:r>
              <a:rPr lang="en-US" dirty="0"/>
              <a:t>100 clusters/region</a:t>
            </a:r>
          </a:p>
          <a:p>
            <a:pPr marL="1028700" lvl="2">
              <a:lnSpc>
                <a:spcPct val="100000"/>
              </a:lnSpc>
              <a:spcBef>
                <a:spcPts val="0"/>
              </a:spcBef>
            </a:pPr>
            <a:r>
              <a:rPr lang="en-US" dirty="0"/>
              <a:t>1,000 nodes/pool</a:t>
            </a:r>
          </a:p>
          <a:p>
            <a:pPr marL="1028700" lvl="2">
              <a:lnSpc>
                <a:spcPct val="100000"/>
              </a:lnSpc>
              <a:spcBef>
                <a:spcPts val="0"/>
              </a:spcBef>
            </a:pPr>
            <a:r>
              <a:rPr lang="en-US" dirty="0"/>
              <a:t>100 pools/cluster</a:t>
            </a:r>
          </a:p>
          <a:p>
            <a:pPr marL="571500" lvl="1">
              <a:lnSpc>
                <a:spcPct val="100000"/>
              </a:lnSpc>
              <a:spcBef>
                <a:spcPts val="0"/>
              </a:spcBef>
            </a:pPr>
            <a:r>
              <a:rPr lang="en-US" dirty="0"/>
              <a:t>Azure Batch:</a:t>
            </a:r>
          </a:p>
          <a:p>
            <a:pPr marL="1028700" lvl="2">
              <a:lnSpc>
                <a:spcPct val="100000"/>
              </a:lnSpc>
              <a:spcBef>
                <a:spcPts val="0"/>
              </a:spcBef>
            </a:pPr>
            <a:r>
              <a:rPr lang="en-US" dirty="0"/>
              <a:t>2,000 nodes</a:t>
            </a:r>
          </a:p>
          <a:p>
            <a:pPr marL="1028700" lvl="2">
              <a:lnSpc>
                <a:spcPct val="100000"/>
              </a:lnSpc>
              <a:spcBef>
                <a:spcPts val="0"/>
              </a:spcBef>
            </a:pPr>
            <a:r>
              <a:rPr lang="en-US" dirty="0"/>
              <a:t>1,000 active jobs</a:t>
            </a:r>
          </a:p>
          <a:p>
            <a:pPr marL="1028700" lvl="2">
              <a:lnSpc>
                <a:spcPct val="100000"/>
              </a:lnSpc>
              <a:spcBef>
                <a:spcPts val="0"/>
              </a:spcBef>
            </a:pPr>
            <a:r>
              <a:rPr lang="en-US" dirty="0"/>
              <a:t>900-ish cores</a:t>
            </a:r>
          </a:p>
          <a:p>
            <a:pPr marL="1028700" lvl="2">
              <a:lnSpc>
                <a:spcPct val="100000"/>
              </a:lnSpc>
              <a:spcBef>
                <a:spcPts val="0"/>
              </a:spcBef>
            </a:pPr>
            <a:r>
              <a:rPr lang="en-US" dirty="0"/>
              <a:t>500 pools/account</a:t>
            </a:r>
          </a:p>
          <a:p>
            <a:pPr marL="571500" lvl="1">
              <a:lnSpc>
                <a:spcPct val="100000"/>
              </a:lnSpc>
              <a:spcBef>
                <a:spcPts val="0"/>
              </a:spcBef>
            </a:pPr>
            <a:r>
              <a:rPr lang="en-US" dirty="0"/>
              <a:t>Azure </a:t>
            </a:r>
            <a:r>
              <a:rPr lang="en-US" dirty="0" err="1"/>
              <a:t>CycleCloud</a:t>
            </a:r>
            <a:r>
              <a:rPr lang="en-US" dirty="0"/>
              <a:t>:</a:t>
            </a:r>
          </a:p>
          <a:p>
            <a:pPr marL="1028700" lvl="2">
              <a:lnSpc>
                <a:spcPct val="100000"/>
              </a:lnSpc>
              <a:spcBef>
                <a:spcPts val="0"/>
              </a:spcBef>
            </a:pPr>
            <a:r>
              <a:rPr lang="en-US" dirty="0"/>
              <a:t>Max MPI Job: 36,000 Cores</a:t>
            </a:r>
          </a:p>
          <a:p>
            <a:pPr marL="571500" lvl="1">
              <a:lnSpc>
                <a:spcPct val="100000"/>
              </a:lnSpc>
              <a:spcBef>
                <a:spcPts val="0"/>
              </a:spcBef>
            </a:pPr>
            <a:r>
              <a:rPr lang="en-US" dirty="0"/>
              <a:t>Overall:</a:t>
            </a:r>
          </a:p>
          <a:p>
            <a:pPr marL="1028700" lvl="2">
              <a:lnSpc>
                <a:spcPct val="100000"/>
              </a:lnSpc>
              <a:spcBef>
                <a:spcPts val="0"/>
              </a:spcBef>
            </a:pPr>
            <a:r>
              <a:rPr lang="en-US" dirty="0"/>
              <a:t>25,000 VMs/region</a:t>
            </a:r>
          </a:p>
          <a:p>
            <a:pPr marL="1028700" lvl="2">
              <a:lnSpc>
                <a:spcPct val="100000"/>
              </a:lnSpc>
              <a:spcBef>
                <a:spcPts val="0"/>
              </a:spcBef>
            </a:pPr>
            <a:r>
              <a:rPr lang="en-US" dirty="0"/>
              <a:t>75,000-ish cores/region</a:t>
            </a:r>
          </a:p>
          <a:p>
            <a:pPr marL="0" lvl="1" indent="0">
              <a:lnSpc>
                <a:spcPct val="100000"/>
              </a:lnSpc>
              <a:spcBef>
                <a:spcPts val="0"/>
              </a:spcBef>
              <a:buNone/>
            </a:pPr>
            <a:endParaRPr lang="en-US" dirty="0"/>
          </a:p>
          <a:p>
            <a:pPr marL="0" lvl="1" indent="0">
              <a:lnSpc>
                <a:spcPct val="100000"/>
              </a:lnSpc>
              <a:spcBef>
                <a:spcPts val="0"/>
              </a:spcBef>
              <a:buNone/>
            </a:pPr>
            <a:r>
              <a:rPr lang="en-US" b="1" dirty="0"/>
              <a:t>On-Premise Examples:</a:t>
            </a:r>
          </a:p>
          <a:p>
            <a:pPr marL="114300">
              <a:lnSpc>
                <a:spcPct val="100000"/>
              </a:lnSpc>
            </a:pPr>
            <a:r>
              <a:rPr lang="en-US" dirty="0"/>
              <a:t>UNCC HPC: </a:t>
            </a:r>
            <a:r>
              <a:rPr lang="en-US" dirty="0">
                <a:hlinkClick r:id="rId2"/>
              </a:rPr>
              <a:t>https://oneit.charlotte.edu/urc/research-clusters/</a:t>
            </a:r>
            <a:endParaRPr lang="en-US" dirty="0"/>
          </a:p>
          <a:p>
            <a:pPr marL="114300">
              <a:lnSpc>
                <a:spcPct val="100000"/>
              </a:lnSpc>
            </a:pPr>
            <a:r>
              <a:rPr lang="en-US" dirty="0"/>
              <a:t>MIT Super Cloud: </a:t>
            </a:r>
            <a:r>
              <a:rPr lang="en-US" dirty="0">
                <a:hlinkClick r:id="rId3"/>
              </a:rPr>
              <a:t>https://mit-supercloud.github.io/supercloud-docs/systems-and-software/</a:t>
            </a:r>
            <a:endParaRPr lang="en-US" dirty="0"/>
          </a:p>
          <a:p>
            <a:pPr marL="114300">
              <a:lnSpc>
                <a:spcPct val="100000"/>
              </a:lnSpc>
            </a:pPr>
            <a:endParaRPr lang="en-US" dirty="0"/>
          </a:p>
        </p:txBody>
      </p:sp>
      <p:graphicFrame>
        <p:nvGraphicFramePr>
          <p:cNvPr id="13" name="Diagram 12">
            <a:extLst>
              <a:ext uri="{FF2B5EF4-FFF2-40B4-BE49-F238E27FC236}">
                <a16:creationId xmlns:a16="http://schemas.microsoft.com/office/drawing/2014/main" id="{083F366D-A3AB-2612-8B03-D3CEB9B78292}"/>
              </a:ext>
            </a:extLst>
          </p:cNvPr>
          <p:cNvGraphicFramePr/>
          <p:nvPr>
            <p:extLst>
              <p:ext uri="{D42A27DB-BD31-4B8C-83A1-F6EECF244321}">
                <p14:modId xmlns:p14="http://schemas.microsoft.com/office/powerpoint/2010/main" val="3629455441"/>
              </p:ext>
            </p:extLst>
          </p:nvPr>
        </p:nvGraphicFramePr>
        <p:xfrm>
          <a:off x="3621405" y="558750"/>
          <a:ext cx="4996816" cy="4094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4337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DFB6-37B4-BB44-0CF5-D8984391FA35}"/>
              </a:ext>
            </a:extLst>
          </p:cNvPr>
          <p:cNvSpPr>
            <a:spLocks noGrp="1"/>
          </p:cNvSpPr>
          <p:nvPr>
            <p:ph type="title"/>
          </p:nvPr>
        </p:nvSpPr>
        <p:spPr/>
        <p:txBody>
          <a:bodyPr/>
          <a:lstStyle/>
          <a:p>
            <a:r>
              <a:rPr lang="en-US" dirty="0">
                <a:solidFill>
                  <a:schemeClr val="tx1"/>
                </a:solidFill>
              </a:rPr>
              <a:t>Sample Architectures</a:t>
            </a:r>
          </a:p>
        </p:txBody>
      </p:sp>
      <p:sp>
        <p:nvSpPr>
          <p:cNvPr id="6" name="TextBox 5">
            <a:extLst>
              <a:ext uri="{FF2B5EF4-FFF2-40B4-BE49-F238E27FC236}">
                <a16:creationId xmlns:a16="http://schemas.microsoft.com/office/drawing/2014/main" id="{C1E3140C-BBB6-AE89-A12D-CE1FE5997E5D}"/>
              </a:ext>
            </a:extLst>
          </p:cNvPr>
          <p:cNvSpPr txBox="1"/>
          <p:nvPr/>
        </p:nvSpPr>
        <p:spPr>
          <a:xfrm>
            <a:off x="3718560" y="3994288"/>
            <a:ext cx="4953000" cy="307777"/>
          </a:xfrm>
          <a:prstGeom prst="rect">
            <a:avLst/>
          </a:prstGeom>
          <a:noFill/>
        </p:spPr>
        <p:txBody>
          <a:bodyPr wrap="square">
            <a:spAutoFit/>
          </a:bodyPr>
          <a:lstStyle/>
          <a:p>
            <a:r>
              <a:rPr lang="en-US" dirty="0">
                <a:solidFill>
                  <a:schemeClr val="tx1"/>
                </a:solidFill>
                <a:hlinkClick r:id="rId2">
                  <a:extLst>
                    <a:ext uri="{A12FA001-AC4F-418D-AE19-62706E023703}">
                      <ahyp:hlinkClr xmlns:ahyp="http://schemas.microsoft.com/office/drawing/2018/hyperlinkcolor" val="tx"/>
                    </a:ext>
                  </a:extLst>
                </a:hlinkClick>
              </a:rPr>
              <a:t>https://learn.microsoft.com/en-us/azure/architecture/browse/</a:t>
            </a:r>
            <a:endParaRPr lang="en-US" dirty="0">
              <a:solidFill>
                <a:schemeClr val="tx1"/>
              </a:solidFill>
            </a:endParaRPr>
          </a:p>
        </p:txBody>
      </p:sp>
    </p:spTree>
    <p:extLst>
      <p:ext uri="{BB962C8B-B14F-4D97-AF65-F5344CB8AC3E}">
        <p14:creationId xmlns:p14="http://schemas.microsoft.com/office/powerpoint/2010/main" val="312065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Rounded Corners 137">
            <a:extLst>
              <a:ext uri="{FF2B5EF4-FFF2-40B4-BE49-F238E27FC236}">
                <a16:creationId xmlns:a16="http://schemas.microsoft.com/office/drawing/2014/main" id="{B158F500-E040-BD1D-F70B-63333A9D2C61}"/>
              </a:ext>
            </a:extLst>
          </p:cNvPr>
          <p:cNvSpPr/>
          <p:nvPr/>
        </p:nvSpPr>
        <p:spPr>
          <a:xfrm>
            <a:off x="0" y="996830"/>
            <a:ext cx="9144000" cy="4168407"/>
          </a:xfrm>
          <a:prstGeom prst="roundRect">
            <a:avLst>
              <a:gd name="adj" fmla="val 0"/>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68580" rIns="68580" bIns="68580" rtlCol="0" anchor="ctr">
            <a:normAutofit/>
          </a:bodyPr>
          <a:lstStyle/>
          <a:p>
            <a:pPr algn="ctr" defTabSz="342900">
              <a:buClrTx/>
              <a:defRPr/>
            </a:pPr>
            <a:endParaRPr lang="en-US" sz="1350">
              <a:solidFill>
                <a:srgbClr val="003078">
                  <a:lumMod val="60000"/>
                  <a:lumOff val="40000"/>
                </a:srgbClr>
              </a:solidFill>
              <a:latin typeface="Poppins" panose="00000500000000000000" pitchFamily="50" charset="0"/>
              <a:cs typeface="Poppins" panose="00000500000000000000" pitchFamily="50" charset="0"/>
            </a:endParaRPr>
          </a:p>
        </p:txBody>
      </p:sp>
      <p:sp>
        <p:nvSpPr>
          <p:cNvPr id="2" name="Title 1">
            <a:extLst>
              <a:ext uri="{FF2B5EF4-FFF2-40B4-BE49-F238E27FC236}">
                <a16:creationId xmlns:a16="http://schemas.microsoft.com/office/drawing/2014/main" id="{986BD430-7483-EE57-4C2C-6E5F75B991CB}"/>
              </a:ext>
            </a:extLst>
          </p:cNvPr>
          <p:cNvSpPr>
            <a:spLocks noGrp="1"/>
          </p:cNvSpPr>
          <p:nvPr>
            <p:ph type="title"/>
          </p:nvPr>
        </p:nvSpPr>
        <p:spPr>
          <a:xfrm>
            <a:off x="628650" y="1"/>
            <a:ext cx="7886700" cy="1124891"/>
          </a:xfrm>
        </p:spPr>
        <p:txBody>
          <a:bodyPr/>
          <a:lstStyle/>
          <a:p>
            <a:pPr>
              <a:lnSpc>
                <a:spcPct val="100000"/>
              </a:lnSpc>
            </a:pPr>
            <a:r>
              <a:rPr lang="en-US" b="1" kern="0" dirty="0">
                <a:latin typeface="Poppins" panose="00000500000000000000" pitchFamily="50" charset="0"/>
                <a:cs typeface="Poppins" panose="00000500000000000000" pitchFamily="50" charset="0"/>
              </a:rPr>
              <a:t>30k Foot View - Architecture</a:t>
            </a:r>
            <a:endParaRPr lang="en-US" kern="0" dirty="0">
              <a:latin typeface="Poppins" panose="00000500000000000000" pitchFamily="50" charset="0"/>
              <a:cs typeface="Poppins" panose="00000500000000000000" pitchFamily="50" charset="0"/>
            </a:endParaRPr>
          </a:p>
        </p:txBody>
      </p:sp>
      <p:sp>
        <p:nvSpPr>
          <p:cNvPr id="3" name="object 4">
            <a:extLst>
              <a:ext uri="{FF2B5EF4-FFF2-40B4-BE49-F238E27FC236}">
                <a16:creationId xmlns:a16="http://schemas.microsoft.com/office/drawing/2014/main" id="{16E15F7D-56E7-EBCA-C530-9885DC14D6A4}"/>
              </a:ext>
            </a:extLst>
          </p:cNvPr>
          <p:cNvSpPr txBox="1"/>
          <p:nvPr/>
        </p:nvSpPr>
        <p:spPr>
          <a:xfrm>
            <a:off x="6295078" y="3963633"/>
            <a:ext cx="131921" cy="126958"/>
          </a:xfrm>
          <a:prstGeom prst="rect">
            <a:avLst/>
          </a:prstGeom>
        </p:spPr>
        <p:txBody>
          <a:bodyPr vert="horz" wrap="square" lIns="0" tIns="0" rIns="0" bIns="0" rtlCol="0">
            <a:spAutoFit/>
          </a:bodyPr>
          <a:lstStyle/>
          <a:p>
            <a:pPr defTabSz="342900">
              <a:buClrTx/>
              <a:defRPr/>
            </a:pPr>
            <a:r>
              <a:rPr sz="825">
                <a:solidFill>
                  <a:srgbClr val="003078"/>
                </a:solidFill>
                <a:latin typeface="Poppins" panose="00000500000000000000" pitchFamily="50" charset="0"/>
                <a:ea typeface="+mn-ea"/>
                <a:cs typeface="Poppins" panose="00000500000000000000" pitchFamily="50" charset="0"/>
              </a:rPr>
              <a:t>20</a:t>
            </a:r>
          </a:p>
        </p:txBody>
      </p:sp>
      <p:sp>
        <p:nvSpPr>
          <p:cNvPr id="5" name="object 6">
            <a:extLst>
              <a:ext uri="{FF2B5EF4-FFF2-40B4-BE49-F238E27FC236}">
                <a16:creationId xmlns:a16="http://schemas.microsoft.com/office/drawing/2014/main" id="{A91BC7C5-9F77-266E-3D51-DBB3A3949C89}"/>
              </a:ext>
            </a:extLst>
          </p:cNvPr>
          <p:cNvSpPr/>
          <p:nvPr/>
        </p:nvSpPr>
        <p:spPr>
          <a:xfrm>
            <a:off x="2619517" y="1318269"/>
            <a:ext cx="4616768" cy="3014663"/>
          </a:xfrm>
          <a:custGeom>
            <a:avLst/>
            <a:gdLst/>
            <a:ahLst/>
            <a:cxnLst/>
            <a:rect l="l" t="t" r="r" b="b"/>
            <a:pathLst>
              <a:path w="6155690" h="4019550">
                <a:moveTo>
                  <a:pt x="6155131" y="0"/>
                </a:moveTo>
                <a:lnTo>
                  <a:pt x="0" y="0"/>
                </a:lnTo>
                <a:lnTo>
                  <a:pt x="0" y="3133090"/>
                </a:lnTo>
                <a:lnTo>
                  <a:pt x="4483278" y="3133090"/>
                </a:lnTo>
                <a:lnTo>
                  <a:pt x="4483278" y="4019550"/>
                </a:lnTo>
                <a:lnTo>
                  <a:pt x="6155131" y="4019550"/>
                </a:lnTo>
                <a:lnTo>
                  <a:pt x="6155131" y="3133090"/>
                </a:lnTo>
                <a:lnTo>
                  <a:pt x="6155131" y="0"/>
                </a:lnTo>
                <a:close/>
              </a:path>
            </a:pathLst>
          </a:custGeom>
          <a:solidFill>
            <a:schemeClr val="accent1">
              <a:lumMod val="20000"/>
              <a:lumOff val="80000"/>
            </a:schemeClr>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164" name="object 15">
            <a:extLst>
              <a:ext uri="{FF2B5EF4-FFF2-40B4-BE49-F238E27FC236}">
                <a16:creationId xmlns:a16="http://schemas.microsoft.com/office/drawing/2014/main" id="{73AA68C9-F8CE-4F05-AE83-FA2F015950D2}"/>
              </a:ext>
            </a:extLst>
          </p:cNvPr>
          <p:cNvSpPr/>
          <p:nvPr/>
        </p:nvSpPr>
        <p:spPr>
          <a:xfrm>
            <a:off x="4307967" y="1908292"/>
            <a:ext cx="1512094" cy="654368"/>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6" name="object 7">
            <a:extLst>
              <a:ext uri="{FF2B5EF4-FFF2-40B4-BE49-F238E27FC236}">
                <a16:creationId xmlns:a16="http://schemas.microsoft.com/office/drawing/2014/main" id="{D16A244C-DC8A-1E50-3D40-67AC7D4C8D89}"/>
              </a:ext>
            </a:extLst>
          </p:cNvPr>
          <p:cNvSpPr/>
          <p:nvPr/>
        </p:nvSpPr>
        <p:spPr>
          <a:xfrm>
            <a:off x="2619524" y="1318624"/>
            <a:ext cx="4616768" cy="3014663"/>
          </a:xfrm>
          <a:custGeom>
            <a:avLst/>
            <a:gdLst/>
            <a:ahLst/>
            <a:cxnLst/>
            <a:rect l="l" t="t" r="r" b="b"/>
            <a:pathLst>
              <a:path w="6155690" h="4019550">
                <a:moveTo>
                  <a:pt x="0" y="0"/>
                </a:moveTo>
                <a:lnTo>
                  <a:pt x="0" y="3132174"/>
                </a:lnTo>
                <a:lnTo>
                  <a:pt x="4483274" y="3132174"/>
                </a:lnTo>
                <a:lnTo>
                  <a:pt x="4483274" y="4019274"/>
                </a:lnTo>
                <a:lnTo>
                  <a:pt x="6155124" y="4019274"/>
                </a:lnTo>
                <a:lnTo>
                  <a:pt x="6155124" y="0"/>
                </a:lnTo>
                <a:lnTo>
                  <a:pt x="0" y="0"/>
                </a:lnTo>
                <a:close/>
              </a:path>
            </a:pathLst>
          </a:custGeom>
          <a:ln w="9524">
            <a:solidFill>
              <a:srgbClr val="EEEBE7"/>
            </a:solidFill>
          </a:ln>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7" name="object 8">
            <a:extLst>
              <a:ext uri="{FF2B5EF4-FFF2-40B4-BE49-F238E27FC236}">
                <a16:creationId xmlns:a16="http://schemas.microsoft.com/office/drawing/2014/main" id="{41E8C313-A5AE-2E4F-4137-1F3287F969BB}"/>
              </a:ext>
            </a:extLst>
          </p:cNvPr>
          <p:cNvSpPr/>
          <p:nvPr/>
        </p:nvSpPr>
        <p:spPr>
          <a:xfrm>
            <a:off x="6079106" y="3675574"/>
            <a:ext cx="1077278" cy="602456"/>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9" name="object 10">
            <a:extLst>
              <a:ext uri="{FF2B5EF4-FFF2-40B4-BE49-F238E27FC236}">
                <a16:creationId xmlns:a16="http://schemas.microsoft.com/office/drawing/2014/main" id="{A32DBCE3-1F7D-9395-688E-DBCA3E28438F}"/>
              </a:ext>
            </a:extLst>
          </p:cNvPr>
          <p:cNvSpPr txBox="1"/>
          <p:nvPr/>
        </p:nvSpPr>
        <p:spPr>
          <a:xfrm>
            <a:off x="6079101" y="3696565"/>
            <a:ext cx="1084465" cy="136576"/>
          </a:xfrm>
          <a:prstGeom prst="rect">
            <a:avLst/>
          </a:prstGeom>
        </p:spPr>
        <p:txBody>
          <a:bodyPr vert="horz" wrap="square" lIns="0" tIns="9525" rIns="0" bIns="0" rtlCol="0">
            <a:spAutoFit/>
          </a:bodyPr>
          <a:lstStyle/>
          <a:p>
            <a:pPr marL="9525"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Data Sharing</a:t>
            </a:r>
          </a:p>
        </p:txBody>
      </p:sp>
      <p:pic>
        <p:nvPicPr>
          <p:cNvPr id="10" name="object 11" descr="Research with solid fill">
            <a:extLst>
              <a:ext uri="{FF2B5EF4-FFF2-40B4-BE49-F238E27FC236}">
                <a16:creationId xmlns:a16="http://schemas.microsoft.com/office/drawing/2014/main" id="{4F1E5090-A7AD-7737-1352-C918274E8639}"/>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9384" y="1917349"/>
            <a:ext cx="307892" cy="307892"/>
          </a:xfrm>
          <a:prstGeom prst="rect">
            <a:avLst/>
          </a:prstGeom>
        </p:spPr>
      </p:pic>
      <p:sp>
        <p:nvSpPr>
          <p:cNvPr id="12" name="object 13">
            <a:extLst>
              <a:ext uri="{FF2B5EF4-FFF2-40B4-BE49-F238E27FC236}">
                <a16:creationId xmlns:a16="http://schemas.microsoft.com/office/drawing/2014/main" id="{94F7E95C-3D6A-F54C-9646-133A1B6E861B}"/>
              </a:ext>
            </a:extLst>
          </p:cNvPr>
          <p:cNvSpPr/>
          <p:nvPr/>
        </p:nvSpPr>
        <p:spPr>
          <a:xfrm>
            <a:off x="5118865" y="2888480"/>
            <a:ext cx="2037515" cy="693420"/>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16" name="object 17">
            <a:extLst>
              <a:ext uri="{FF2B5EF4-FFF2-40B4-BE49-F238E27FC236}">
                <a16:creationId xmlns:a16="http://schemas.microsoft.com/office/drawing/2014/main" id="{0D7FC559-04EE-522F-4BC4-6541485F243C}"/>
              </a:ext>
            </a:extLst>
          </p:cNvPr>
          <p:cNvSpPr/>
          <p:nvPr/>
        </p:nvSpPr>
        <p:spPr>
          <a:xfrm>
            <a:off x="2712056" y="2888480"/>
            <a:ext cx="2314277" cy="693420"/>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18" name="object 19">
            <a:extLst>
              <a:ext uri="{FF2B5EF4-FFF2-40B4-BE49-F238E27FC236}">
                <a16:creationId xmlns:a16="http://schemas.microsoft.com/office/drawing/2014/main" id="{D64CD68F-A09F-7274-953C-667FDDD72FDD}"/>
              </a:ext>
            </a:extLst>
          </p:cNvPr>
          <p:cNvSpPr/>
          <p:nvPr/>
        </p:nvSpPr>
        <p:spPr>
          <a:xfrm>
            <a:off x="2712132" y="1638629"/>
            <a:ext cx="4451509" cy="207645"/>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20" name="object 21">
            <a:extLst>
              <a:ext uri="{FF2B5EF4-FFF2-40B4-BE49-F238E27FC236}">
                <a16:creationId xmlns:a16="http://schemas.microsoft.com/office/drawing/2014/main" id="{4FDE7DC4-0180-5AE1-8B39-371BC1860FAE}"/>
              </a:ext>
            </a:extLst>
          </p:cNvPr>
          <p:cNvSpPr/>
          <p:nvPr/>
        </p:nvSpPr>
        <p:spPr>
          <a:xfrm>
            <a:off x="2712057" y="1375004"/>
            <a:ext cx="4451509" cy="207645"/>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22" name="object 23">
            <a:extLst>
              <a:ext uri="{FF2B5EF4-FFF2-40B4-BE49-F238E27FC236}">
                <a16:creationId xmlns:a16="http://schemas.microsoft.com/office/drawing/2014/main" id="{055E686B-3F6F-F3FF-C95A-84C83DE97E2B}"/>
              </a:ext>
            </a:extLst>
          </p:cNvPr>
          <p:cNvSpPr txBox="1"/>
          <p:nvPr/>
        </p:nvSpPr>
        <p:spPr>
          <a:xfrm>
            <a:off x="2712050" y="1425822"/>
            <a:ext cx="4443902" cy="136576"/>
          </a:xfrm>
          <a:prstGeom prst="rect">
            <a:avLst/>
          </a:prstGeom>
        </p:spPr>
        <p:txBody>
          <a:bodyPr vert="horz" wrap="square" lIns="0" tIns="9525" rIns="0" bIns="0" rtlCol="0">
            <a:spAutoFit/>
          </a:bodyPr>
          <a:lstStyle/>
          <a:p>
            <a:pPr marL="9525"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Data Governance</a:t>
            </a:r>
          </a:p>
        </p:txBody>
      </p:sp>
      <p:pic>
        <p:nvPicPr>
          <p:cNvPr id="24" name="object 25" descr="Open folder with solid fill">
            <a:extLst>
              <a:ext uri="{FF2B5EF4-FFF2-40B4-BE49-F238E27FC236}">
                <a16:creationId xmlns:a16="http://schemas.microsoft.com/office/drawing/2014/main" id="{48655A71-133D-1CB5-3C06-F5B596AA1217}"/>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95721" y="3822007"/>
            <a:ext cx="307892" cy="307892"/>
          </a:xfrm>
          <a:prstGeom prst="rect">
            <a:avLst/>
          </a:prstGeom>
        </p:spPr>
      </p:pic>
      <p:sp>
        <p:nvSpPr>
          <p:cNvPr id="27" name="object 28">
            <a:extLst>
              <a:ext uri="{FF2B5EF4-FFF2-40B4-BE49-F238E27FC236}">
                <a16:creationId xmlns:a16="http://schemas.microsoft.com/office/drawing/2014/main" id="{3C6933A1-8335-4903-FD51-3E2EF080DCA0}"/>
              </a:ext>
            </a:extLst>
          </p:cNvPr>
          <p:cNvSpPr txBox="1"/>
          <p:nvPr/>
        </p:nvSpPr>
        <p:spPr>
          <a:xfrm>
            <a:off x="1319768" y="1049495"/>
            <a:ext cx="1207770" cy="173605"/>
          </a:xfrm>
          <a:prstGeom prst="rect">
            <a:avLst/>
          </a:prstGeom>
          <a:solidFill>
            <a:schemeClr val="accent1"/>
          </a:solidFill>
        </p:spPr>
        <p:txBody>
          <a:bodyPr vert="horz" wrap="square" lIns="0" tIns="23336" rIns="0" bIns="0" rtlCol="0">
            <a:spAutoFit/>
          </a:bodyPr>
          <a:lstStyle/>
          <a:p>
            <a:pPr algn="ctr" defTabSz="342900">
              <a:spcBef>
                <a:spcPts val="184"/>
              </a:spcBef>
              <a:buClrTx/>
              <a:defRPr/>
            </a:pPr>
            <a:r>
              <a:rPr sz="975" b="1">
                <a:solidFill>
                  <a:prstClr val="white"/>
                </a:solidFill>
                <a:latin typeface="Poppins" panose="00000500000000000000" pitchFamily="50" charset="0"/>
                <a:ea typeface="+mn-ea"/>
                <a:cs typeface="Poppins" panose="00000500000000000000" pitchFamily="50" charset="0"/>
              </a:rPr>
              <a:t>Ingest</a:t>
            </a:r>
            <a:endParaRPr sz="975">
              <a:solidFill>
                <a:prstClr val="white"/>
              </a:solidFill>
              <a:latin typeface="Poppins" panose="00000500000000000000" pitchFamily="50" charset="0"/>
              <a:ea typeface="+mn-ea"/>
              <a:cs typeface="Poppins" panose="00000500000000000000" pitchFamily="50" charset="0"/>
            </a:endParaRPr>
          </a:p>
        </p:txBody>
      </p:sp>
      <p:sp>
        <p:nvSpPr>
          <p:cNvPr id="38" name="object 39">
            <a:extLst>
              <a:ext uri="{FF2B5EF4-FFF2-40B4-BE49-F238E27FC236}">
                <a16:creationId xmlns:a16="http://schemas.microsoft.com/office/drawing/2014/main" id="{BBE06CEA-37F1-6A1E-D27B-02D9DD58E899}"/>
              </a:ext>
            </a:extLst>
          </p:cNvPr>
          <p:cNvSpPr txBox="1"/>
          <p:nvPr/>
        </p:nvSpPr>
        <p:spPr>
          <a:xfrm>
            <a:off x="211361" y="2470047"/>
            <a:ext cx="782634" cy="276358"/>
          </a:xfrm>
          <a:prstGeom prst="rect">
            <a:avLst/>
          </a:prstGeom>
        </p:spPr>
        <p:txBody>
          <a:bodyPr vert="horz" wrap="square" lIns="0" tIns="9525" rIns="0" bIns="0" rtlCol="0">
            <a:spAutoFit/>
          </a:bodyPr>
          <a:lstStyle/>
          <a:p>
            <a:pPr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Databases / </a:t>
            </a:r>
          </a:p>
          <a:p>
            <a:pPr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EHR Systems</a:t>
            </a:r>
          </a:p>
        </p:txBody>
      </p:sp>
      <p:sp>
        <p:nvSpPr>
          <p:cNvPr id="39" name="object 40">
            <a:extLst>
              <a:ext uri="{FF2B5EF4-FFF2-40B4-BE49-F238E27FC236}">
                <a16:creationId xmlns:a16="http://schemas.microsoft.com/office/drawing/2014/main" id="{81896DB1-773A-2981-EB54-7E107AAE6E82}"/>
              </a:ext>
            </a:extLst>
          </p:cNvPr>
          <p:cNvSpPr txBox="1"/>
          <p:nvPr/>
        </p:nvSpPr>
        <p:spPr>
          <a:xfrm>
            <a:off x="2965185" y="1675860"/>
            <a:ext cx="1061561" cy="136576"/>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Data</a:t>
            </a:r>
            <a:r>
              <a:rPr sz="825">
                <a:solidFill>
                  <a:srgbClr val="003078"/>
                </a:solidFill>
                <a:latin typeface="Poppins" panose="00000500000000000000" pitchFamily="50" charset="0"/>
                <a:ea typeface="+mn-ea"/>
                <a:cs typeface="Poppins" panose="00000500000000000000" pitchFamily="50" charset="0"/>
              </a:rPr>
              <a:t> Workﬂows</a:t>
            </a:r>
          </a:p>
        </p:txBody>
      </p:sp>
      <p:sp>
        <p:nvSpPr>
          <p:cNvPr id="40" name="object 41">
            <a:extLst>
              <a:ext uri="{FF2B5EF4-FFF2-40B4-BE49-F238E27FC236}">
                <a16:creationId xmlns:a16="http://schemas.microsoft.com/office/drawing/2014/main" id="{874D5219-7F30-0571-261D-A7924DFA06E7}"/>
              </a:ext>
            </a:extLst>
          </p:cNvPr>
          <p:cNvSpPr txBox="1"/>
          <p:nvPr/>
        </p:nvSpPr>
        <p:spPr>
          <a:xfrm>
            <a:off x="2619518" y="1049486"/>
            <a:ext cx="1592145" cy="173605"/>
          </a:xfrm>
          <a:prstGeom prst="rect">
            <a:avLst/>
          </a:prstGeom>
          <a:solidFill>
            <a:schemeClr val="accent1"/>
          </a:solidFill>
        </p:spPr>
        <p:txBody>
          <a:bodyPr vert="horz" wrap="square" lIns="0" tIns="23336" rIns="0" bIns="0" rtlCol="0">
            <a:spAutoFit/>
          </a:bodyPr>
          <a:lstStyle/>
          <a:p>
            <a:pPr marL="496253" defTabSz="342900">
              <a:spcBef>
                <a:spcPts val="184"/>
              </a:spcBef>
              <a:buClrTx/>
              <a:defRPr/>
            </a:pPr>
            <a:r>
              <a:rPr sz="975" b="1">
                <a:solidFill>
                  <a:prstClr val="white"/>
                </a:solidFill>
                <a:latin typeface="Poppins" panose="00000500000000000000" pitchFamily="50" charset="0"/>
                <a:ea typeface="+mn-ea"/>
                <a:cs typeface="Poppins" panose="00000500000000000000" pitchFamily="50" charset="0"/>
              </a:rPr>
              <a:t>Transform</a:t>
            </a:r>
            <a:endParaRPr sz="975">
              <a:solidFill>
                <a:prstClr val="white"/>
              </a:solidFill>
              <a:latin typeface="Poppins" panose="00000500000000000000" pitchFamily="50" charset="0"/>
              <a:ea typeface="+mn-ea"/>
              <a:cs typeface="Poppins" panose="00000500000000000000" pitchFamily="50" charset="0"/>
            </a:endParaRPr>
          </a:p>
        </p:txBody>
      </p:sp>
      <p:sp>
        <p:nvSpPr>
          <p:cNvPr id="41" name="object 42">
            <a:extLst>
              <a:ext uri="{FF2B5EF4-FFF2-40B4-BE49-F238E27FC236}">
                <a16:creationId xmlns:a16="http://schemas.microsoft.com/office/drawing/2014/main" id="{DF72037D-14A3-168E-D44C-93ADF595DCC7}"/>
              </a:ext>
            </a:extLst>
          </p:cNvPr>
          <p:cNvSpPr txBox="1"/>
          <p:nvPr/>
        </p:nvSpPr>
        <p:spPr>
          <a:xfrm>
            <a:off x="1562284" y="2229981"/>
            <a:ext cx="722631" cy="276999"/>
          </a:xfrm>
          <a:prstGeom prst="rect">
            <a:avLst/>
          </a:prstGeom>
        </p:spPr>
        <p:txBody>
          <a:bodyPr vert="horz" wrap="square" lIns="0" tIns="22860" rIns="0" bIns="0" rtlCol="0">
            <a:spAutoFit/>
          </a:bodyPr>
          <a:lstStyle/>
          <a:p>
            <a:pPr marL="9525" marR="3810" algn="ctr" defTabSz="342900">
              <a:spcBef>
                <a:spcPts val="180"/>
              </a:spcBef>
              <a:buClrTx/>
              <a:defRPr/>
            </a:pPr>
            <a:r>
              <a:rPr sz="825">
                <a:solidFill>
                  <a:srgbClr val="003078"/>
                </a:solidFill>
                <a:latin typeface="Poppins" panose="00000500000000000000" pitchFamily="50" charset="0"/>
                <a:ea typeface="+mn-ea"/>
                <a:cs typeface="Poppins" panose="00000500000000000000" pitchFamily="50" charset="0"/>
              </a:rPr>
              <a:t>Event Streaming</a:t>
            </a:r>
          </a:p>
        </p:txBody>
      </p:sp>
      <p:sp>
        <p:nvSpPr>
          <p:cNvPr id="48" name="object 49">
            <a:extLst>
              <a:ext uri="{FF2B5EF4-FFF2-40B4-BE49-F238E27FC236}">
                <a16:creationId xmlns:a16="http://schemas.microsoft.com/office/drawing/2014/main" id="{080E4F31-0B8B-845F-8E41-A37204BEA97C}"/>
              </a:ext>
            </a:extLst>
          </p:cNvPr>
          <p:cNvSpPr txBox="1"/>
          <p:nvPr/>
        </p:nvSpPr>
        <p:spPr>
          <a:xfrm>
            <a:off x="3367816" y="4137855"/>
            <a:ext cx="974435" cy="276358"/>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Cloud Storage</a:t>
            </a:r>
            <a:r>
              <a:rPr lang="en-US" sz="825">
                <a:solidFill>
                  <a:srgbClr val="003078"/>
                </a:solidFill>
                <a:latin typeface="Poppins" panose="00000500000000000000" pitchFamily="50" charset="0"/>
                <a:ea typeface="+mn-ea"/>
                <a:cs typeface="Poppins" panose="00000500000000000000" pitchFamily="50" charset="0"/>
              </a:rPr>
              <a:t> /</a:t>
            </a:r>
          </a:p>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Data Lake</a:t>
            </a:r>
            <a:endParaRPr sz="825">
              <a:solidFill>
                <a:srgbClr val="003078"/>
              </a:solidFill>
              <a:latin typeface="Poppins" panose="00000500000000000000" pitchFamily="50" charset="0"/>
              <a:ea typeface="+mn-ea"/>
              <a:cs typeface="Poppins" panose="00000500000000000000" pitchFamily="50" charset="0"/>
            </a:endParaRPr>
          </a:p>
        </p:txBody>
      </p:sp>
      <p:sp>
        <p:nvSpPr>
          <p:cNvPr id="49" name="object 50">
            <a:extLst>
              <a:ext uri="{FF2B5EF4-FFF2-40B4-BE49-F238E27FC236}">
                <a16:creationId xmlns:a16="http://schemas.microsoft.com/office/drawing/2014/main" id="{529D870D-7474-557E-3B35-1336774B69EE}"/>
              </a:ext>
            </a:extLst>
          </p:cNvPr>
          <p:cNvSpPr txBox="1"/>
          <p:nvPr/>
        </p:nvSpPr>
        <p:spPr>
          <a:xfrm>
            <a:off x="8058435" y="3384986"/>
            <a:ext cx="703841" cy="276358"/>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BI Tools</a:t>
            </a:r>
            <a:r>
              <a:rPr lang="en-US" sz="825">
                <a:solidFill>
                  <a:srgbClr val="003078"/>
                </a:solidFill>
                <a:latin typeface="Poppins" panose="00000500000000000000" pitchFamily="50" charset="0"/>
                <a:ea typeface="+mn-ea"/>
                <a:cs typeface="Poppins" panose="00000500000000000000" pitchFamily="50" charset="0"/>
              </a:rPr>
              <a:t> /</a:t>
            </a:r>
          </a:p>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Dashboards</a:t>
            </a:r>
            <a:endParaRPr sz="825">
              <a:solidFill>
                <a:srgbClr val="003078"/>
              </a:solidFill>
              <a:latin typeface="Poppins" panose="00000500000000000000" pitchFamily="50" charset="0"/>
              <a:ea typeface="+mn-ea"/>
              <a:cs typeface="Poppins" panose="00000500000000000000" pitchFamily="50" charset="0"/>
            </a:endParaRPr>
          </a:p>
        </p:txBody>
      </p:sp>
      <p:sp>
        <p:nvSpPr>
          <p:cNvPr id="50" name="object 51">
            <a:extLst>
              <a:ext uri="{FF2B5EF4-FFF2-40B4-BE49-F238E27FC236}">
                <a16:creationId xmlns:a16="http://schemas.microsoft.com/office/drawing/2014/main" id="{E241ECC1-D358-EE2F-6B6F-43DDA3167559}"/>
              </a:ext>
            </a:extLst>
          </p:cNvPr>
          <p:cNvSpPr txBox="1"/>
          <p:nvPr/>
        </p:nvSpPr>
        <p:spPr>
          <a:xfrm>
            <a:off x="1655019" y="4137864"/>
            <a:ext cx="537210" cy="263534"/>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Ingest</a:t>
            </a:r>
            <a:r>
              <a:rPr lang="en-US" sz="825">
                <a:solidFill>
                  <a:srgbClr val="003078"/>
                </a:solidFill>
                <a:latin typeface="Poppins" panose="00000500000000000000" pitchFamily="50" charset="0"/>
                <a:ea typeface="+mn-ea"/>
                <a:cs typeface="Poppins" panose="00000500000000000000" pitchFamily="50" charset="0"/>
              </a:rPr>
              <a:t>ion</a:t>
            </a:r>
            <a:r>
              <a:rPr sz="825">
                <a:solidFill>
                  <a:srgbClr val="003078"/>
                </a:solidFill>
                <a:latin typeface="Poppins" panose="00000500000000000000" pitchFamily="50" charset="0"/>
                <a:ea typeface="+mn-ea"/>
                <a:cs typeface="Poppins" panose="00000500000000000000" pitchFamily="50" charset="0"/>
              </a:rPr>
              <a:t> tool</a:t>
            </a:r>
          </a:p>
        </p:txBody>
      </p:sp>
      <p:pic>
        <p:nvPicPr>
          <p:cNvPr id="55" name="object 56">
            <a:extLst>
              <a:ext uri="{FF2B5EF4-FFF2-40B4-BE49-F238E27FC236}">
                <a16:creationId xmlns:a16="http://schemas.microsoft.com/office/drawing/2014/main" id="{D9F2CC5D-C7FF-E6B6-A044-19FEBA6A577E}"/>
              </a:ext>
            </a:extLst>
          </p:cNvPr>
          <p:cNvPicPr/>
          <p:nvPr/>
        </p:nvPicPr>
        <p:blipFill>
          <a:blip r:embed="rId6" cstate="print"/>
          <a:stretch>
            <a:fillRect/>
          </a:stretch>
        </p:blipFill>
        <p:spPr>
          <a:xfrm>
            <a:off x="4363443" y="3084382"/>
            <a:ext cx="405158" cy="198197"/>
          </a:xfrm>
          <a:prstGeom prst="rect">
            <a:avLst/>
          </a:prstGeom>
        </p:spPr>
      </p:pic>
      <p:pic>
        <p:nvPicPr>
          <p:cNvPr id="70" name="object 71" descr="Gears with solid fill">
            <a:extLst>
              <a:ext uri="{FF2B5EF4-FFF2-40B4-BE49-F238E27FC236}">
                <a16:creationId xmlns:a16="http://schemas.microsoft.com/office/drawing/2014/main" id="{2BF6EF75-97AB-8036-F283-78C9A0664960}"/>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769384" y="3822007"/>
            <a:ext cx="307892" cy="307892"/>
          </a:xfrm>
          <a:prstGeom prst="rect">
            <a:avLst/>
          </a:prstGeom>
        </p:spPr>
      </p:pic>
      <p:sp>
        <p:nvSpPr>
          <p:cNvPr id="74" name="object 75">
            <a:extLst>
              <a:ext uri="{FF2B5EF4-FFF2-40B4-BE49-F238E27FC236}">
                <a16:creationId xmlns:a16="http://schemas.microsoft.com/office/drawing/2014/main" id="{21273674-A110-470B-19FA-97EC36E60425}"/>
              </a:ext>
            </a:extLst>
          </p:cNvPr>
          <p:cNvSpPr/>
          <p:nvPr/>
        </p:nvSpPr>
        <p:spPr>
          <a:xfrm>
            <a:off x="6079102" y="1909810"/>
            <a:ext cx="1077278" cy="654368"/>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77" name="object 78">
            <a:extLst>
              <a:ext uri="{FF2B5EF4-FFF2-40B4-BE49-F238E27FC236}">
                <a16:creationId xmlns:a16="http://schemas.microsoft.com/office/drawing/2014/main" id="{C36DA92F-1134-1726-242E-85A55B5581E0}"/>
              </a:ext>
            </a:extLst>
          </p:cNvPr>
          <p:cNvSpPr txBox="1"/>
          <p:nvPr/>
        </p:nvSpPr>
        <p:spPr>
          <a:xfrm>
            <a:off x="2709672" y="2915013"/>
            <a:ext cx="2314277" cy="136576"/>
          </a:xfrm>
          <a:prstGeom prst="rect">
            <a:avLst/>
          </a:prstGeom>
        </p:spPr>
        <p:txBody>
          <a:bodyPr vert="horz" wrap="square" lIns="0" tIns="9525" rIns="0" bIns="0" rtlCol="0">
            <a:spAutoFit/>
          </a:bodyPr>
          <a:lstStyle/>
          <a:p>
            <a:pPr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Data Engineering / Engines</a:t>
            </a:r>
          </a:p>
        </p:txBody>
      </p:sp>
      <p:sp>
        <p:nvSpPr>
          <p:cNvPr id="78" name="object 79">
            <a:extLst>
              <a:ext uri="{FF2B5EF4-FFF2-40B4-BE49-F238E27FC236}">
                <a16:creationId xmlns:a16="http://schemas.microsoft.com/office/drawing/2014/main" id="{FF4A7988-7B5E-8652-B509-CD10B338D58A}"/>
              </a:ext>
            </a:extLst>
          </p:cNvPr>
          <p:cNvSpPr txBox="1"/>
          <p:nvPr/>
        </p:nvSpPr>
        <p:spPr>
          <a:xfrm>
            <a:off x="8271098" y="2407900"/>
            <a:ext cx="278606"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Apps</a:t>
            </a:r>
          </a:p>
        </p:txBody>
      </p:sp>
      <p:pic>
        <p:nvPicPr>
          <p:cNvPr id="79" name="object 80" descr="Presentation with bar chart with solid fill">
            <a:extLst>
              <a:ext uri="{FF2B5EF4-FFF2-40B4-BE49-F238E27FC236}">
                <a16:creationId xmlns:a16="http://schemas.microsoft.com/office/drawing/2014/main" id="{900AD100-6B41-258B-729B-29E20532ECD4}"/>
              </a:ext>
            </a:extLst>
          </p:cNvPr>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256218" y="3081034"/>
            <a:ext cx="307892" cy="307892"/>
          </a:xfrm>
          <a:prstGeom prst="rect">
            <a:avLst/>
          </a:prstGeom>
        </p:spPr>
      </p:pic>
      <p:pic>
        <p:nvPicPr>
          <p:cNvPr id="80" name="object 81" descr="Smart Phone with solid fill">
            <a:extLst>
              <a:ext uri="{FF2B5EF4-FFF2-40B4-BE49-F238E27FC236}">
                <a16:creationId xmlns:a16="http://schemas.microsoft.com/office/drawing/2014/main" id="{35DBA5E4-85C4-1027-664E-23C0E5D04D26}"/>
              </a:ext>
            </a:extLst>
          </p:cNvPr>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258056" y="2085638"/>
            <a:ext cx="308610" cy="308610"/>
          </a:xfrm>
          <a:prstGeom prst="rect">
            <a:avLst/>
          </a:prstGeom>
        </p:spPr>
      </p:pic>
      <p:sp>
        <p:nvSpPr>
          <p:cNvPr id="81" name="object 82">
            <a:extLst>
              <a:ext uri="{FF2B5EF4-FFF2-40B4-BE49-F238E27FC236}">
                <a16:creationId xmlns:a16="http://schemas.microsoft.com/office/drawing/2014/main" id="{7A8A33E9-6E16-D806-03D1-D9E6D343E789}"/>
              </a:ext>
            </a:extLst>
          </p:cNvPr>
          <p:cNvSpPr/>
          <p:nvPr/>
        </p:nvSpPr>
        <p:spPr>
          <a:xfrm>
            <a:off x="5971387" y="1047675"/>
            <a:ext cx="1810703" cy="169135"/>
          </a:xfrm>
          <a:custGeom>
            <a:avLst/>
            <a:gdLst/>
            <a:ahLst/>
            <a:cxnLst/>
            <a:rect l="l" t="t" r="r" b="b"/>
            <a:pathLst>
              <a:path w="2414270" h="276225">
                <a:moveTo>
                  <a:pt x="2413799" y="275699"/>
                </a:moveTo>
                <a:lnTo>
                  <a:pt x="0" y="275699"/>
                </a:lnTo>
                <a:lnTo>
                  <a:pt x="0" y="0"/>
                </a:lnTo>
                <a:lnTo>
                  <a:pt x="2413799" y="0"/>
                </a:lnTo>
                <a:lnTo>
                  <a:pt x="2413799" y="275699"/>
                </a:lnTo>
                <a:close/>
              </a:path>
            </a:pathLst>
          </a:custGeom>
          <a:solidFill>
            <a:schemeClr val="accent1"/>
          </a:solidFill>
        </p:spPr>
        <p:txBody>
          <a:bodyPr wrap="square" lIns="0" tIns="0" rIns="0" bIns="0" rtlCol="0"/>
          <a:lstStyle/>
          <a:p>
            <a:pPr algn="ctr" defTabSz="342900">
              <a:buClrTx/>
              <a:defRPr/>
            </a:pPr>
            <a:endParaRPr sz="1050" b="1">
              <a:solidFill>
                <a:prstClr val="white"/>
              </a:solidFill>
              <a:latin typeface="Poppins" panose="00000500000000000000" pitchFamily="50" charset="0"/>
              <a:ea typeface="+mn-ea"/>
              <a:cs typeface="Poppins" panose="00000500000000000000" pitchFamily="50" charset="0"/>
            </a:endParaRPr>
          </a:p>
        </p:txBody>
      </p:sp>
      <p:sp>
        <p:nvSpPr>
          <p:cNvPr id="83" name="object 84">
            <a:extLst>
              <a:ext uri="{FF2B5EF4-FFF2-40B4-BE49-F238E27FC236}">
                <a16:creationId xmlns:a16="http://schemas.microsoft.com/office/drawing/2014/main" id="{0D1A03DF-F730-0D2D-8982-8369195281E1}"/>
              </a:ext>
            </a:extLst>
          </p:cNvPr>
          <p:cNvSpPr/>
          <p:nvPr/>
        </p:nvSpPr>
        <p:spPr>
          <a:xfrm>
            <a:off x="4285614" y="1049487"/>
            <a:ext cx="1625918" cy="171782"/>
          </a:xfrm>
          <a:custGeom>
            <a:avLst/>
            <a:gdLst/>
            <a:ahLst/>
            <a:cxnLst/>
            <a:rect l="l" t="t" r="r" b="b"/>
            <a:pathLst>
              <a:path w="2167890" h="276859">
                <a:moveTo>
                  <a:pt x="2167500" y="276299"/>
                </a:moveTo>
                <a:lnTo>
                  <a:pt x="0" y="276299"/>
                </a:lnTo>
                <a:lnTo>
                  <a:pt x="0" y="0"/>
                </a:lnTo>
                <a:lnTo>
                  <a:pt x="2167500" y="0"/>
                </a:lnTo>
                <a:lnTo>
                  <a:pt x="2167500" y="276299"/>
                </a:lnTo>
                <a:close/>
              </a:path>
            </a:pathLst>
          </a:custGeom>
          <a:solidFill>
            <a:schemeClr val="accent1"/>
          </a:solidFill>
        </p:spPr>
        <p:txBody>
          <a:bodyPr wrap="square" lIns="0" tIns="0" rIns="0" bIns="0" rtlCol="0"/>
          <a:lstStyle/>
          <a:p>
            <a:pPr defTabSz="342900">
              <a:buClrTx/>
              <a:defRPr/>
            </a:pPr>
            <a:endParaRPr sz="1350">
              <a:solidFill>
                <a:prstClr val="white"/>
              </a:solidFill>
              <a:latin typeface="Poppins" panose="00000500000000000000" pitchFamily="50" charset="0"/>
              <a:ea typeface="+mn-ea"/>
              <a:cs typeface="Poppins" panose="00000500000000000000" pitchFamily="50" charset="0"/>
            </a:endParaRPr>
          </a:p>
        </p:txBody>
      </p:sp>
      <p:sp>
        <p:nvSpPr>
          <p:cNvPr id="84" name="object 85">
            <a:extLst>
              <a:ext uri="{FF2B5EF4-FFF2-40B4-BE49-F238E27FC236}">
                <a16:creationId xmlns:a16="http://schemas.microsoft.com/office/drawing/2014/main" id="{E677CAE5-E7EB-66F5-7E76-02CC37348CDC}"/>
              </a:ext>
            </a:extLst>
          </p:cNvPr>
          <p:cNvSpPr txBox="1"/>
          <p:nvPr/>
        </p:nvSpPr>
        <p:spPr>
          <a:xfrm>
            <a:off x="4285607" y="1063611"/>
            <a:ext cx="1602581" cy="159659"/>
          </a:xfrm>
          <a:prstGeom prst="rect">
            <a:avLst/>
          </a:prstGeom>
        </p:spPr>
        <p:txBody>
          <a:bodyPr vert="horz" wrap="square" lIns="0" tIns="9525" rIns="0" bIns="0" rtlCol="0">
            <a:spAutoFit/>
          </a:bodyPr>
          <a:lstStyle/>
          <a:p>
            <a:pPr marL="9525" algn="ctr" defTabSz="342900">
              <a:spcBef>
                <a:spcPts val="75"/>
              </a:spcBef>
              <a:buClrTx/>
              <a:defRPr/>
            </a:pPr>
            <a:r>
              <a:rPr sz="975" b="1">
                <a:solidFill>
                  <a:prstClr val="white"/>
                </a:solidFill>
                <a:latin typeface="Poppins" panose="00000500000000000000" pitchFamily="50" charset="0"/>
                <a:ea typeface="+mn-ea"/>
                <a:cs typeface="Poppins" panose="00000500000000000000" pitchFamily="50" charset="0"/>
              </a:rPr>
              <a:t>Query and Process</a:t>
            </a:r>
            <a:endParaRPr sz="975">
              <a:solidFill>
                <a:prstClr val="white"/>
              </a:solidFill>
              <a:latin typeface="Poppins" panose="00000500000000000000" pitchFamily="50" charset="0"/>
              <a:ea typeface="+mn-ea"/>
              <a:cs typeface="Poppins" panose="00000500000000000000" pitchFamily="50" charset="0"/>
            </a:endParaRPr>
          </a:p>
        </p:txBody>
      </p:sp>
      <p:sp>
        <p:nvSpPr>
          <p:cNvPr id="85" name="object 86">
            <a:extLst>
              <a:ext uri="{FF2B5EF4-FFF2-40B4-BE49-F238E27FC236}">
                <a16:creationId xmlns:a16="http://schemas.microsoft.com/office/drawing/2014/main" id="{73CDD11C-21BA-4C01-2934-8C2B573B24D2}"/>
              </a:ext>
            </a:extLst>
          </p:cNvPr>
          <p:cNvSpPr txBox="1"/>
          <p:nvPr/>
        </p:nvSpPr>
        <p:spPr>
          <a:xfrm>
            <a:off x="6078674" y="1928839"/>
            <a:ext cx="1077278" cy="136576"/>
          </a:xfrm>
          <a:prstGeom prst="rect">
            <a:avLst/>
          </a:prstGeom>
        </p:spPr>
        <p:txBody>
          <a:bodyPr vert="horz" wrap="square" lIns="0" tIns="9525" rIns="0" bIns="0" rtlCol="0">
            <a:spAutoFit/>
          </a:bodyPr>
          <a:lstStyle/>
          <a:p>
            <a:pPr marL="9525"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Model Serving</a:t>
            </a:r>
            <a:endParaRPr lang="en-US" sz="825" b="1">
              <a:solidFill>
                <a:srgbClr val="003078"/>
              </a:solidFill>
              <a:latin typeface="Poppins" panose="00000500000000000000" pitchFamily="50" charset="0"/>
              <a:ea typeface="+mn-ea"/>
              <a:cs typeface="Poppins" panose="00000500000000000000" pitchFamily="50" charset="0"/>
            </a:endParaRPr>
          </a:p>
        </p:txBody>
      </p:sp>
      <p:pic>
        <p:nvPicPr>
          <p:cNvPr id="87" name="object 88">
            <a:extLst>
              <a:ext uri="{FF2B5EF4-FFF2-40B4-BE49-F238E27FC236}">
                <a16:creationId xmlns:a16="http://schemas.microsoft.com/office/drawing/2014/main" id="{2D6F3D23-5DB9-68C3-FE9E-336C56768E97}"/>
              </a:ext>
            </a:extLst>
          </p:cNvPr>
          <p:cNvPicPr/>
          <p:nvPr/>
        </p:nvPicPr>
        <p:blipFill>
          <a:blip r:embed="rId13" cstate="print"/>
          <a:stretch>
            <a:fillRect/>
          </a:stretch>
        </p:blipFill>
        <p:spPr>
          <a:xfrm>
            <a:off x="5250196" y="2103843"/>
            <a:ext cx="376330" cy="145009"/>
          </a:xfrm>
          <a:prstGeom prst="rect">
            <a:avLst/>
          </a:prstGeom>
        </p:spPr>
      </p:pic>
      <p:sp>
        <p:nvSpPr>
          <p:cNvPr id="89" name="object 90">
            <a:extLst>
              <a:ext uri="{FF2B5EF4-FFF2-40B4-BE49-F238E27FC236}">
                <a16:creationId xmlns:a16="http://schemas.microsoft.com/office/drawing/2014/main" id="{441C84E1-C106-8F40-D653-9A43E1731C4F}"/>
              </a:ext>
            </a:extLst>
          </p:cNvPr>
          <p:cNvSpPr/>
          <p:nvPr/>
        </p:nvSpPr>
        <p:spPr>
          <a:xfrm>
            <a:off x="7353713" y="2668790"/>
            <a:ext cx="43814" cy="31909"/>
          </a:xfrm>
          <a:custGeom>
            <a:avLst/>
            <a:gdLst/>
            <a:ahLst/>
            <a:cxnLst/>
            <a:rect l="l" t="t" r="r" b="b"/>
            <a:pathLst>
              <a:path w="58420" h="42544">
                <a:moveTo>
                  <a:pt x="0" y="42130"/>
                </a:moveTo>
                <a:lnTo>
                  <a:pt x="0" y="0"/>
                </a:lnTo>
                <a:lnTo>
                  <a:pt x="57875" y="21064"/>
                </a:lnTo>
                <a:lnTo>
                  <a:pt x="0" y="42130"/>
                </a:lnTo>
                <a:close/>
              </a:path>
            </a:pathLst>
          </a:custGeom>
          <a:solidFill>
            <a:srgbClr val="618794"/>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90" name="object 91">
            <a:extLst>
              <a:ext uri="{FF2B5EF4-FFF2-40B4-BE49-F238E27FC236}">
                <a16:creationId xmlns:a16="http://schemas.microsoft.com/office/drawing/2014/main" id="{EC343DC3-C118-F96F-54DD-81ADB2F22AA8}"/>
              </a:ext>
            </a:extLst>
          </p:cNvPr>
          <p:cNvSpPr/>
          <p:nvPr/>
        </p:nvSpPr>
        <p:spPr>
          <a:xfrm>
            <a:off x="7353713" y="2668790"/>
            <a:ext cx="43814" cy="31909"/>
          </a:xfrm>
          <a:custGeom>
            <a:avLst/>
            <a:gdLst/>
            <a:ahLst/>
            <a:cxnLst/>
            <a:rect l="l" t="t" r="r" b="b"/>
            <a:pathLst>
              <a:path w="58420" h="42544">
                <a:moveTo>
                  <a:pt x="0" y="42130"/>
                </a:moveTo>
                <a:lnTo>
                  <a:pt x="57875" y="21064"/>
                </a:lnTo>
                <a:lnTo>
                  <a:pt x="0" y="0"/>
                </a:lnTo>
                <a:lnTo>
                  <a:pt x="0" y="42130"/>
                </a:lnTo>
                <a:close/>
              </a:path>
            </a:pathLst>
          </a:custGeom>
          <a:ln w="19049">
            <a:solidFill>
              <a:srgbClr val="618794"/>
            </a:solidFill>
          </a:ln>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94" name="object 95">
            <a:extLst>
              <a:ext uri="{FF2B5EF4-FFF2-40B4-BE49-F238E27FC236}">
                <a16:creationId xmlns:a16="http://schemas.microsoft.com/office/drawing/2014/main" id="{A7C0C427-CB71-9D6E-C7DD-0396C5B6A349}"/>
              </a:ext>
            </a:extLst>
          </p:cNvPr>
          <p:cNvSpPr txBox="1"/>
          <p:nvPr/>
        </p:nvSpPr>
        <p:spPr>
          <a:xfrm>
            <a:off x="7124041" y="2834181"/>
            <a:ext cx="888869" cy="302647"/>
          </a:xfrm>
          <a:prstGeom prst="rect">
            <a:avLst/>
          </a:prstGeom>
        </p:spPr>
        <p:txBody>
          <a:bodyPr vert="horz" wrap="square" lIns="0" tIns="22860" rIns="0" bIns="0" rtlCol="0">
            <a:spAutoFit/>
          </a:bodyPr>
          <a:lstStyle/>
          <a:p>
            <a:pPr marR="3810" algn="ctr" defTabSz="342900">
              <a:spcBef>
                <a:spcPts val="180"/>
              </a:spcBef>
              <a:buClrTx/>
              <a:defRPr/>
            </a:pPr>
            <a:r>
              <a:rPr sz="825">
                <a:solidFill>
                  <a:srgbClr val="003078"/>
                </a:solidFill>
                <a:latin typeface="Poppins" panose="00000500000000000000" pitchFamily="50" charset="0"/>
                <a:ea typeface="+mn-ea"/>
                <a:cs typeface="Poppins" panose="00000500000000000000" pitchFamily="50" charset="0"/>
              </a:rPr>
              <a:t>Operationa</a:t>
            </a:r>
            <a:r>
              <a:rPr lang="en-US" sz="825">
                <a:solidFill>
                  <a:srgbClr val="003078"/>
                </a:solidFill>
                <a:latin typeface="Poppins" panose="00000500000000000000" pitchFamily="50" charset="0"/>
                <a:ea typeface="+mn-ea"/>
                <a:cs typeface="Poppins" panose="00000500000000000000" pitchFamily="50" charset="0"/>
              </a:rPr>
              <a:t>l</a:t>
            </a:r>
          </a:p>
          <a:p>
            <a:pPr marR="3810" algn="ctr" defTabSz="342900">
              <a:spcBef>
                <a:spcPts val="180"/>
              </a:spcBef>
              <a:buClrTx/>
              <a:defRPr/>
            </a:pPr>
            <a:r>
              <a:rPr sz="825">
                <a:solidFill>
                  <a:srgbClr val="003078"/>
                </a:solidFill>
                <a:latin typeface="Poppins" panose="00000500000000000000" pitchFamily="50" charset="0"/>
                <a:ea typeface="+mn-ea"/>
                <a:cs typeface="Poppins" panose="00000500000000000000" pitchFamily="50" charset="0"/>
              </a:rPr>
              <a:t>Database</a:t>
            </a:r>
          </a:p>
        </p:txBody>
      </p:sp>
      <p:pic>
        <p:nvPicPr>
          <p:cNvPr id="98" name="object 99" descr="Database with solid fill">
            <a:extLst>
              <a:ext uri="{FF2B5EF4-FFF2-40B4-BE49-F238E27FC236}">
                <a16:creationId xmlns:a16="http://schemas.microsoft.com/office/drawing/2014/main" id="{7B04E8F5-5836-D22D-27DC-A74FA2763BCC}"/>
              </a:ext>
            </a:extLst>
          </p:cNvPr>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97527" y="2535528"/>
            <a:ext cx="301752" cy="301752"/>
          </a:xfrm>
          <a:prstGeom prst="rect">
            <a:avLst/>
          </a:prstGeom>
        </p:spPr>
      </p:pic>
      <p:pic>
        <p:nvPicPr>
          <p:cNvPr id="100" name="object 101">
            <a:extLst>
              <a:ext uri="{FF2B5EF4-FFF2-40B4-BE49-F238E27FC236}">
                <a16:creationId xmlns:a16="http://schemas.microsoft.com/office/drawing/2014/main" id="{0FFACB8E-5F79-4D8A-40A7-E8898AE8C129}"/>
              </a:ext>
            </a:extLst>
          </p:cNvPr>
          <p:cNvPicPr/>
          <p:nvPr/>
        </p:nvPicPr>
        <p:blipFill>
          <a:blip r:embed="rId16" cstate="print"/>
          <a:stretch>
            <a:fillRect/>
          </a:stretch>
        </p:blipFill>
        <p:spPr>
          <a:xfrm>
            <a:off x="6493350" y="3877597"/>
            <a:ext cx="243164" cy="206195"/>
          </a:xfrm>
          <a:prstGeom prst="rect">
            <a:avLst/>
          </a:prstGeom>
        </p:spPr>
      </p:pic>
      <p:sp>
        <p:nvSpPr>
          <p:cNvPr id="101" name="object 102">
            <a:extLst>
              <a:ext uri="{FF2B5EF4-FFF2-40B4-BE49-F238E27FC236}">
                <a16:creationId xmlns:a16="http://schemas.microsoft.com/office/drawing/2014/main" id="{1F4E5572-D81B-4B99-948D-C18ACF514AA5}"/>
              </a:ext>
            </a:extLst>
          </p:cNvPr>
          <p:cNvSpPr txBox="1"/>
          <p:nvPr/>
        </p:nvSpPr>
        <p:spPr>
          <a:xfrm>
            <a:off x="4201019" y="1675860"/>
            <a:ext cx="790215" cy="136576"/>
          </a:xfrm>
          <a:prstGeom prst="rect">
            <a:avLst/>
          </a:prstGeom>
        </p:spPr>
        <p:txBody>
          <a:bodyPr vert="horz" wrap="square" lIns="0" tIns="9525" rIns="0" bIns="0" rtlCol="0">
            <a:spAutoFit/>
          </a:bodyPr>
          <a:lstStyle/>
          <a:p>
            <a:pPr marL="24288" algn="ctr" defTabSz="342900">
              <a:spcBef>
                <a:spcPts val="75"/>
              </a:spcBef>
              <a:buClrTx/>
              <a:tabLst>
                <a:tab pos="946785" algn="l"/>
              </a:tabLst>
              <a:defRPr/>
            </a:pPr>
            <a:r>
              <a:rPr sz="825">
                <a:solidFill>
                  <a:srgbClr val="003078"/>
                </a:solidFill>
                <a:latin typeface="Poppins" panose="00000500000000000000" pitchFamily="50" charset="0"/>
                <a:ea typeface="+mn-ea"/>
                <a:cs typeface="Poppins" panose="00000500000000000000" pitchFamily="50" charset="0"/>
              </a:rPr>
              <a:t>Orchestration</a:t>
            </a:r>
          </a:p>
        </p:txBody>
      </p:sp>
      <p:sp>
        <p:nvSpPr>
          <p:cNvPr id="102" name="object 103">
            <a:extLst>
              <a:ext uri="{FF2B5EF4-FFF2-40B4-BE49-F238E27FC236}">
                <a16:creationId xmlns:a16="http://schemas.microsoft.com/office/drawing/2014/main" id="{44FA18BF-896F-B84C-EA3B-BCC88A3CB18E}"/>
              </a:ext>
            </a:extLst>
          </p:cNvPr>
          <p:cNvSpPr/>
          <p:nvPr/>
        </p:nvSpPr>
        <p:spPr>
          <a:xfrm>
            <a:off x="7838287" y="1049823"/>
            <a:ext cx="1121569" cy="166987"/>
          </a:xfrm>
          <a:custGeom>
            <a:avLst/>
            <a:gdLst/>
            <a:ahLst/>
            <a:cxnLst/>
            <a:rect l="l" t="t" r="r" b="b"/>
            <a:pathLst>
              <a:path w="1495425" h="276225">
                <a:moveTo>
                  <a:pt x="1495199" y="275699"/>
                </a:moveTo>
                <a:lnTo>
                  <a:pt x="0" y="275699"/>
                </a:lnTo>
                <a:lnTo>
                  <a:pt x="0" y="0"/>
                </a:lnTo>
                <a:lnTo>
                  <a:pt x="1495199" y="0"/>
                </a:lnTo>
                <a:lnTo>
                  <a:pt x="1495199" y="275699"/>
                </a:lnTo>
                <a:close/>
              </a:path>
            </a:pathLst>
          </a:custGeom>
          <a:solidFill>
            <a:schemeClr val="accent1"/>
          </a:solidFill>
        </p:spPr>
        <p:txBody>
          <a:bodyPr wrap="square" lIns="0" tIns="0" rIns="0" bIns="0" rtlCol="0"/>
          <a:lstStyle/>
          <a:p>
            <a:pPr algn="ctr" defTabSz="342900">
              <a:buClrTx/>
              <a:defRPr/>
            </a:pPr>
            <a:endParaRPr sz="1350" b="1">
              <a:solidFill>
                <a:prstClr val="white"/>
              </a:solidFill>
              <a:latin typeface="Poppins" panose="00000500000000000000" pitchFamily="50" charset="0"/>
              <a:ea typeface="+mn-ea"/>
              <a:cs typeface="Poppins" panose="00000500000000000000" pitchFamily="50" charset="0"/>
            </a:endParaRPr>
          </a:p>
        </p:txBody>
      </p:sp>
      <p:sp>
        <p:nvSpPr>
          <p:cNvPr id="104" name="object 105">
            <a:extLst>
              <a:ext uri="{FF2B5EF4-FFF2-40B4-BE49-F238E27FC236}">
                <a16:creationId xmlns:a16="http://schemas.microsoft.com/office/drawing/2014/main" id="{4B7A8207-3B67-219E-8D1D-0355D8AEBB92}"/>
              </a:ext>
            </a:extLst>
          </p:cNvPr>
          <p:cNvSpPr txBox="1"/>
          <p:nvPr/>
        </p:nvSpPr>
        <p:spPr>
          <a:xfrm>
            <a:off x="6157425" y="1675860"/>
            <a:ext cx="895028"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MLOps Stacks</a:t>
            </a:r>
          </a:p>
        </p:txBody>
      </p:sp>
      <p:sp>
        <p:nvSpPr>
          <p:cNvPr id="105" name="object 106">
            <a:extLst>
              <a:ext uri="{FF2B5EF4-FFF2-40B4-BE49-F238E27FC236}">
                <a16:creationId xmlns:a16="http://schemas.microsoft.com/office/drawing/2014/main" id="{AC143229-9E4A-81D9-2332-F1D99B0272E4}"/>
              </a:ext>
            </a:extLst>
          </p:cNvPr>
          <p:cNvSpPr txBox="1"/>
          <p:nvPr/>
        </p:nvSpPr>
        <p:spPr>
          <a:xfrm>
            <a:off x="4379324" y="2132426"/>
            <a:ext cx="783360" cy="416140"/>
          </a:xfrm>
          <a:prstGeom prst="rect">
            <a:avLst/>
          </a:prstGeom>
        </p:spPr>
        <p:txBody>
          <a:bodyPr vert="horz" wrap="square" lIns="0" tIns="9525" rIns="0" bIns="0" rtlCol="0">
            <a:spAutoFit/>
          </a:bodyPr>
          <a:lstStyle/>
          <a:p>
            <a:pPr marL="9525" marR="3810"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Experiments,</a:t>
            </a:r>
          </a:p>
          <a:p>
            <a:pPr marL="9525" marR="3810" defTabSz="342900">
              <a:spcBef>
                <a:spcPts val="75"/>
              </a:spcBef>
              <a:buClrTx/>
              <a:defRPr/>
            </a:pPr>
            <a:r>
              <a:rPr sz="825" err="1">
                <a:solidFill>
                  <a:srgbClr val="003078"/>
                </a:solidFill>
                <a:latin typeface="Poppins" panose="00000500000000000000" pitchFamily="50" charset="0"/>
                <a:ea typeface="+mn-ea"/>
                <a:cs typeface="Poppins" panose="00000500000000000000" pitchFamily="50" charset="0"/>
              </a:rPr>
              <a:t>AutoML</a:t>
            </a:r>
            <a:r>
              <a:rPr lang="en-US" sz="825">
                <a:solidFill>
                  <a:srgbClr val="003078"/>
                </a:solidFill>
                <a:latin typeface="Poppins" panose="00000500000000000000" pitchFamily="50" charset="0"/>
                <a:ea typeface="+mn-ea"/>
                <a:cs typeface="Poppins" panose="00000500000000000000" pitchFamily="50" charset="0"/>
              </a:rPr>
              <a:t>,</a:t>
            </a:r>
          </a:p>
          <a:p>
            <a:pPr marL="9525" marR="3810"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Model Mgmt.</a:t>
            </a:r>
            <a:endParaRPr sz="825">
              <a:solidFill>
                <a:srgbClr val="003078"/>
              </a:solidFill>
              <a:latin typeface="Poppins" panose="00000500000000000000" pitchFamily="50" charset="0"/>
              <a:ea typeface="+mn-ea"/>
              <a:cs typeface="Poppins" panose="00000500000000000000" pitchFamily="50" charset="0"/>
            </a:endParaRPr>
          </a:p>
        </p:txBody>
      </p:sp>
      <p:sp>
        <p:nvSpPr>
          <p:cNvPr id="106" name="object 107">
            <a:extLst>
              <a:ext uri="{FF2B5EF4-FFF2-40B4-BE49-F238E27FC236}">
                <a16:creationId xmlns:a16="http://schemas.microsoft.com/office/drawing/2014/main" id="{9996879F-519A-90DE-7B67-D72BE62EAB5E}"/>
              </a:ext>
            </a:extLst>
          </p:cNvPr>
          <p:cNvSpPr txBox="1"/>
          <p:nvPr/>
        </p:nvSpPr>
        <p:spPr>
          <a:xfrm>
            <a:off x="5074404" y="2284723"/>
            <a:ext cx="735485" cy="136576"/>
          </a:xfrm>
          <a:prstGeom prst="rect">
            <a:avLst/>
          </a:prstGeom>
        </p:spPr>
        <p:txBody>
          <a:bodyPr vert="horz" wrap="square" lIns="0" tIns="9525" rIns="0" bIns="0" rtlCol="0">
            <a:spAutoFit/>
          </a:bodyPr>
          <a:lstStyle/>
          <a:p>
            <a:pPr marL="9525"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Feature</a:t>
            </a:r>
            <a:r>
              <a:rPr lang="en-US" sz="825">
                <a:solidFill>
                  <a:srgbClr val="003078"/>
                </a:solidFill>
                <a:latin typeface="Poppins" panose="00000500000000000000" pitchFamily="50" charset="0"/>
                <a:ea typeface="+mn-ea"/>
                <a:cs typeface="Poppins" panose="00000500000000000000" pitchFamily="50" charset="0"/>
              </a:rPr>
              <a:t> </a:t>
            </a:r>
            <a:r>
              <a:rPr sz="825">
                <a:solidFill>
                  <a:srgbClr val="003078"/>
                </a:solidFill>
                <a:latin typeface="Poppins" panose="00000500000000000000" pitchFamily="50" charset="0"/>
                <a:ea typeface="+mn-ea"/>
                <a:cs typeface="Poppins" panose="00000500000000000000" pitchFamily="50" charset="0"/>
              </a:rPr>
              <a:t>Store</a:t>
            </a:r>
          </a:p>
        </p:txBody>
      </p:sp>
      <p:sp>
        <p:nvSpPr>
          <p:cNvPr id="107" name="object 108">
            <a:extLst>
              <a:ext uri="{FF2B5EF4-FFF2-40B4-BE49-F238E27FC236}">
                <a16:creationId xmlns:a16="http://schemas.microsoft.com/office/drawing/2014/main" id="{4CDD6850-BA48-B74F-A668-A9F6256268BE}"/>
              </a:ext>
            </a:extLst>
          </p:cNvPr>
          <p:cNvSpPr txBox="1"/>
          <p:nvPr/>
        </p:nvSpPr>
        <p:spPr>
          <a:xfrm>
            <a:off x="6269098" y="4101298"/>
            <a:ext cx="720566" cy="136576"/>
          </a:xfrm>
          <a:prstGeom prst="rect">
            <a:avLst/>
          </a:prstGeom>
        </p:spPr>
        <p:txBody>
          <a:bodyPr vert="horz" wrap="square" lIns="0" tIns="9525" rIns="0" bIns="0" rtlCol="0">
            <a:spAutoFit/>
          </a:bodyPr>
          <a:lstStyle/>
          <a:p>
            <a:pPr marL="9525"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Delta Sharing</a:t>
            </a:r>
          </a:p>
        </p:txBody>
      </p:sp>
      <p:sp>
        <p:nvSpPr>
          <p:cNvPr id="108" name="object 109">
            <a:extLst>
              <a:ext uri="{FF2B5EF4-FFF2-40B4-BE49-F238E27FC236}">
                <a16:creationId xmlns:a16="http://schemas.microsoft.com/office/drawing/2014/main" id="{0826DA5B-EF39-8EB7-4F5B-6D610FD564C5}"/>
              </a:ext>
            </a:extLst>
          </p:cNvPr>
          <p:cNvSpPr txBox="1"/>
          <p:nvPr/>
        </p:nvSpPr>
        <p:spPr>
          <a:xfrm>
            <a:off x="8168582" y="4143765"/>
            <a:ext cx="481489" cy="263534"/>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3rd </a:t>
            </a:r>
            <a:r>
              <a:rPr lang="en-US" sz="825">
                <a:solidFill>
                  <a:srgbClr val="003078"/>
                </a:solidFill>
                <a:latin typeface="Poppins" panose="00000500000000000000" pitchFamily="50" charset="0"/>
                <a:ea typeface="+mn-ea"/>
                <a:cs typeface="Poppins" panose="00000500000000000000" pitchFamily="50" charset="0"/>
              </a:rPr>
              <a:t>P</a:t>
            </a:r>
            <a:r>
              <a:rPr sz="825">
                <a:solidFill>
                  <a:srgbClr val="003078"/>
                </a:solidFill>
                <a:latin typeface="Poppins" panose="00000500000000000000" pitchFamily="50" charset="0"/>
                <a:ea typeface="+mn-ea"/>
                <a:cs typeface="Poppins" panose="00000500000000000000" pitchFamily="50" charset="0"/>
              </a:rPr>
              <a:t>art</a:t>
            </a:r>
            <a:r>
              <a:rPr lang="en-US" sz="825">
                <a:solidFill>
                  <a:srgbClr val="003078"/>
                </a:solidFill>
                <a:latin typeface="Poppins" panose="00000500000000000000" pitchFamily="50" charset="0"/>
                <a:ea typeface="+mn-ea"/>
                <a:cs typeface="Poppins" panose="00000500000000000000" pitchFamily="50" charset="0"/>
              </a:rPr>
              <a:t>ies</a:t>
            </a:r>
            <a:endParaRPr sz="825">
              <a:solidFill>
                <a:srgbClr val="003078"/>
              </a:solidFill>
              <a:latin typeface="Poppins" panose="00000500000000000000" pitchFamily="50" charset="0"/>
              <a:ea typeface="+mn-ea"/>
              <a:cs typeface="Poppins" panose="00000500000000000000" pitchFamily="50" charset="0"/>
            </a:endParaRPr>
          </a:p>
        </p:txBody>
      </p:sp>
      <p:pic>
        <p:nvPicPr>
          <p:cNvPr id="109" name="object 110" descr="Network with solid fill">
            <a:extLst>
              <a:ext uri="{FF2B5EF4-FFF2-40B4-BE49-F238E27FC236}">
                <a16:creationId xmlns:a16="http://schemas.microsoft.com/office/drawing/2014/main" id="{A750695C-8690-D9E5-AAA8-1462AA40ED5D}"/>
              </a:ext>
            </a:extLst>
          </p:cNvPr>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8255102" y="3822007"/>
            <a:ext cx="307892" cy="307892"/>
          </a:xfrm>
          <a:prstGeom prst="rect">
            <a:avLst/>
          </a:prstGeom>
        </p:spPr>
      </p:pic>
      <p:sp>
        <p:nvSpPr>
          <p:cNvPr id="124" name="object 125">
            <a:extLst>
              <a:ext uri="{FF2B5EF4-FFF2-40B4-BE49-F238E27FC236}">
                <a16:creationId xmlns:a16="http://schemas.microsoft.com/office/drawing/2014/main" id="{A2F07106-325C-EC20-BF4B-0434E7BF4316}"/>
              </a:ext>
            </a:extLst>
          </p:cNvPr>
          <p:cNvSpPr txBox="1"/>
          <p:nvPr/>
        </p:nvSpPr>
        <p:spPr>
          <a:xfrm>
            <a:off x="3313027" y="2202896"/>
            <a:ext cx="746245" cy="304731"/>
          </a:xfrm>
          <a:prstGeom prst="rect">
            <a:avLst/>
          </a:prstGeom>
        </p:spPr>
        <p:txBody>
          <a:bodyPr vert="horz" wrap="square" lIns="0" tIns="14764" rIns="0" bIns="0" rtlCol="0">
            <a:spAutoFit/>
          </a:bodyPr>
          <a:lstStyle/>
          <a:p>
            <a:pPr marL="11430" marR="3810" defTabSz="342900">
              <a:spcBef>
                <a:spcPts val="116"/>
              </a:spcBef>
              <a:buClrTx/>
              <a:defRPr/>
            </a:pPr>
            <a:r>
              <a:rPr sz="900">
                <a:solidFill>
                  <a:srgbClr val="003078"/>
                </a:solidFill>
                <a:latin typeface="Poppins" panose="00000500000000000000" pitchFamily="50" charset="0"/>
                <a:ea typeface="+mn-ea"/>
                <a:cs typeface="Poppins" panose="00000500000000000000" pitchFamily="50" charset="0"/>
              </a:rPr>
              <a:t>Lakehouse</a:t>
            </a:r>
            <a:endParaRPr lang="en-US" sz="900">
              <a:solidFill>
                <a:srgbClr val="003078"/>
              </a:solidFill>
              <a:latin typeface="Poppins" panose="00000500000000000000" pitchFamily="50" charset="0"/>
              <a:ea typeface="+mn-ea"/>
              <a:cs typeface="Poppins" panose="00000500000000000000" pitchFamily="50" charset="0"/>
            </a:endParaRPr>
          </a:p>
          <a:p>
            <a:pPr marL="11430" marR="3810" defTabSz="342900">
              <a:spcBef>
                <a:spcPts val="116"/>
              </a:spcBef>
              <a:buClrTx/>
              <a:defRPr/>
            </a:pPr>
            <a:r>
              <a:rPr lang="en-US" sz="900">
                <a:solidFill>
                  <a:srgbClr val="003078"/>
                </a:solidFill>
                <a:latin typeface="Poppins" panose="00000500000000000000" pitchFamily="50" charset="0"/>
                <a:ea typeface="+mn-ea"/>
                <a:cs typeface="Poppins" panose="00000500000000000000" pitchFamily="50" charset="0"/>
              </a:rPr>
              <a:t>Platform</a:t>
            </a:r>
            <a:endParaRPr sz="900">
              <a:solidFill>
                <a:srgbClr val="003078"/>
              </a:solidFill>
              <a:latin typeface="Poppins" panose="00000500000000000000" pitchFamily="50" charset="0"/>
              <a:ea typeface="+mn-ea"/>
              <a:cs typeface="Poppins" panose="00000500000000000000" pitchFamily="50" charset="0"/>
            </a:endParaRPr>
          </a:p>
        </p:txBody>
      </p:sp>
      <p:sp>
        <p:nvSpPr>
          <p:cNvPr id="127" name="object 128">
            <a:extLst>
              <a:ext uri="{FF2B5EF4-FFF2-40B4-BE49-F238E27FC236}">
                <a16:creationId xmlns:a16="http://schemas.microsoft.com/office/drawing/2014/main" id="{C3219A88-6A8A-C097-12EA-EE94FEDA866B}"/>
              </a:ext>
            </a:extLst>
          </p:cNvPr>
          <p:cNvSpPr txBox="1"/>
          <p:nvPr/>
        </p:nvSpPr>
        <p:spPr>
          <a:xfrm>
            <a:off x="132205" y="1049486"/>
            <a:ext cx="1105853" cy="173605"/>
          </a:xfrm>
          <a:prstGeom prst="rect">
            <a:avLst/>
          </a:prstGeom>
          <a:solidFill>
            <a:schemeClr val="accent1"/>
          </a:solidFill>
        </p:spPr>
        <p:txBody>
          <a:bodyPr vert="horz" wrap="square" lIns="0" tIns="23336" rIns="0" bIns="0" rtlCol="0">
            <a:spAutoFit/>
          </a:bodyPr>
          <a:lstStyle/>
          <a:p>
            <a:pPr marL="342424" defTabSz="342900">
              <a:spcBef>
                <a:spcPts val="184"/>
              </a:spcBef>
              <a:buClrTx/>
              <a:defRPr/>
            </a:pPr>
            <a:r>
              <a:rPr sz="975" b="1">
                <a:solidFill>
                  <a:prstClr val="white"/>
                </a:solidFill>
                <a:latin typeface="Poppins" panose="00000500000000000000" pitchFamily="50" charset="0"/>
                <a:ea typeface="+mn-ea"/>
                <a:cs typeface="Poppins" panose="00000500000000000000" pitchFamily="50" charset="0"/>
              </a:rPr>
              <a:t>Source</a:t>
            </a:r>
            <a:endParaRPr sz="975">
              <a:solidFill>
                <a:prstClr val="white"/>
              </a:solidFill>
              <a:latin typeface="Poppins" panose="00000500000000000000" pitchFamily="50" charset="0"/>
              <a:ea typeface="+mn-ea"/>
              <a:cs typeface="Poppins" panose="00000500000000000000" pitchFamily="50" charset="0"/>
            </a:endParaRPr>
          </a:p>
        </p:txBody>
      </p:sp>
      <p:pic>
        <p:nvPicPr>
          <p:cNvPr id="128" name="object 129" descr="Watch with solid fill">
            <a:extLst>
              <a:ext uri="{FF2B5EF4-FFF2-40B4-BE49-F238E27FC236}">
                <a16:creationId xmlns:a16="http://schemas.microsoft.com/office/drawing/2014/main" id="{842689D0-565C-08A8-D05C-7BF769E8FDF8}"/>
              </a:ext>
            </a:extLst>
          </p:cNvPr>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51412" y="1544024"/>
            <a:ext cx="308610" cy="308610"/>
          </a:xfrm>
          <a:prstGeom prst="rect">
            <a:avLst/>
          </a:prstGeom>
        </p:spPr>
      </p:pic>
      <p:sp>
        <p:nvSpPr>
          <p:cNvPr id="129" name="object 130">
            <a:extLst>
              <a:ext uri="{FF2B5EF4-FFF2-40B4-BE49-F238E27FC236}">
                <a16:creationId xmlns:a16="http://schemas.microsoft.com/office/drawing/2014/main" id="{EE1E692E-E1E4-90F6-F269-85E2EDA66A09}"/>
              </a:ext>
            </a:extLst>
          </p:cNvPr>
          <p:cNvSpPr txBox="1"/>
          <p:nvPr/>
        </p:nvSpPr>
        <p:spPr>
          <a:xfrm>
            <a:off x="315738" y="1856727"/>
            <a:ext cx="531019" cy="263534"/>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Devices/</a:t>
            </a:r>
            <a:r>
              <a:rPr sz="825">
                <a:solidFill>
                  <a:srgbClr val="003078"/>
                </a:solidFill>
                <a:latin typeface="Poppins" panose="00000500000000000000" pitchFamily="50" charset="0"/>
                <a:ea typeface="+mn-ea"/>
                <a:cs typeface="Poppins" panose="00000500000000000000" pitchFamily="50" charset="0"/>
              </a:rPr>
              <a:t> Io</a:t>
            </a:r>
            <a:r>
              <a:rPr lang="en-US" sz="825">
                <a:solidFill>
                  <a:srgbClr val="003078"/>
                </a:solidFill>
                <a:latin typeface="Poppins" panose="00000500000000000000" pitchFamily="50" charset="0"/>
                <a:ea typeface="+mn-ea"/>
                <a:cs typeface="Poppins" panose="00000500000000000000" pitchFamily="50" charset="0"/>
              </a:rPr>
              <a:t>M</a:t>
            </a:r>
            <a:r>
              <a:rPr sz="825">
                <a:solidFill>
                  <a:srgbClr val="003078"/>
                </a:solidFill>
                <a:latin typeface="Poppins" panose="00000500000000000000" pitchFamily="50" charset="0"/>
                <a:ea typeface="+mn-ea"/>
                <a:cs typeface="Poppins" panose="00000500000000000000" pitchFamily="50" charset="0"/>
              </a:rPr>
              <a:t>T</a:t>
            </a:r>
          </a:p>
        </p:txBody>
      </p:sp>
      <p:pic>
        <p:nvPicPr>
          <p:cNvPr id="131" name="object 132" descr="Clipboard with solid fill">
            <a:extLst>
              <a:ext uri="{FF2B5EF4-FFF2-40B4-BE49-F238E27FC236}">
                <a16:creationId xmlns:a16="http://schemas.microsoft.com/office/drawing/2014/main" id="{F900AA7C-4026-C928-DF8F-F55C2E9BFA27}"/>
              </a:ext>
            </a:extLst>
          </p:cNvPr>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451412" y="4501007"/>
            <a:ext cx="308610" cy="308610"/>
          </a:xfrm>
          <a:prstGeom prst="rect">
            <a:avLst/>
          </a:prstGeom>
        </p:spPr>
      </p:pic>
      <p:sp>
        <p:nvSpPr>
          <p:cNvPr id="132" name="object 133">
            <a:extLst>
              <a:ext uri="{FF2B5EF4-FFF2-40B4-BE49-F238E27FC236}">
                <a16:creationId xmlns:a16="http://schemas.microsoft.com/office/drawing/2014/main" id="{0DAD2A7E-BCA7-D4FF-4D64-7D5946A4AFEA}"/>
              </a:ext>
            </a:extLst>
          </p:cNvPr>
          <p:cNvSpPr txBox="1"/>
          <p:nvPr/>
        </p:nvSpPr>
        <p:spPr>
          <a:xfrm>
            <a:off x="303191" y="4832176"/>
            <a:ext cx="598974" cy="263534"/>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Text Data / </a:t>
            </a:r>
            <a:r>
              <a:rPr sz="825">
                <a:solidFill>
                  <a:srgbClr val="003078"/>
                </a:solidFill>
                <a:latin typeface="Poppins" panose="00000500000000000000" pitchFamily="50" charset="0"/>
                <a:ea typeface="+mn-ea"/>
                <a:cs typeface="Poppins" panose="00000500000000000000" pitchFamily="50" charset="0"/>
              </a:rPr>
              <a:t> Notes</a:t>
            </a:r>
          </a:p>
        </p:txBody>
      </p:sp>
      <p:sp>
        <p:nvSpPr>
          <p:cNvPr id="133" name="object 134">
            <a:extLst>
              <a:ext uri="{FF2B5EF4-FFF2-40B4-BE49-F238E27FC236}">
                <a16:creationId xmlns:a16="http://schemas.microsoft.com/office/drawing/2014/main" id="{D8746EC9-B453-E0D6-F683-107CF64B8C3B}"/>
              </a:ext>
            </a:extLst>
          </p:cNvPr>
          <p:cNvSpPr txBox="1"/>
          <p:nvPr/>
        </p:nvSpPr>
        <p:spPr>
          <a:xfrm>
            <a:off x="303191" y="3688048"/>
            <a:ext cx="603944"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Images</a:t>
            </a:r>
          </a:p>
        </p:txBody>
      </p:sp>
      <p:sp>
        <p:nvSpPr>
          <p:cNvPr id="134" name="object 135">
            <a:extLst>
              <a:ext uri="{FF2B5EF4-FFF2-40B4-BE49-F238E27FC236}">
                <a16:creationId xmlns:a16="http://schemas.microsoft.com/office/drawing/2014/main" id="{891D171F-AC4A-9A6E-D720-C3AFCEDC0F79}"/>
              </a:ext>
            </a:extLst>
          </p:cNvPr>
          <p:cNvSpPr txBox="1"/>
          <p:nvPr/>
        </p:nvSpPr>
        <p:spPr>
          <a:xfrm>
            <a:off x="336648" y="4274431"/>
            <a:ext cx="541754" cy="136576"/>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-o</a:t>
            </a:r>
            <a:r>
              <a:rPr sz="825">
                <a:solidFill>
                  <a:srgbClr val="003078"/>
                </a:solidFill>
                <a:latin typeface="Poppins" panose="00000500000000000000" pitchFamily="50" charset="0"/>
                <a:ea typeface="+mn-ea"/>
                <a:cs typeface="Poppins" panose="00000500000000000000" pitchFamily="50" charset="0"/>
              </a:rPr>
              <a:t>mics</a:t>
            </a:r>
          </a:p>
        </p:txBody>
      </p:sp>
      <p:pic>
        <p:nvPicPr>
          <p:cNvPr id="135" name="object 136" descr="Heart with pulse with solid fill">
            <a:extLst>
              <a:ext uri="{FF2B5EF4-FFF2-40B4-BE49-F238E27FC236}">
                <a16:creationId xmlns:a16="http://schemas.microsoft.com/office/drawing/2014/main" id="{B3E9A72A-25F2-ECE5-CDE3-EF896633599D}"/>
              </a:ext>
            </a:extLst>
          </p:cNvPr>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451412" y="2857310"/>
            <a:ext cx="308610" cy="308610"/>
          </a:xfrm>
          <a:prstGeom prst="rect">
            <a:avLst/>
          </a:prstGeom>
        </p:spPr>
      </p:pic>
      <p:sp>
        <p:nvSpPr>
          <p:cNvPr id="136" name="object 137">
            <a:extLst>
              <a:ext uri="{FF2B5EF4-FFF2-40B4-BE49-F238E27FC236}">
                <a16:creationId xmlns:a16="http://schemas.microsoft.com/office/drawing/2014/main" id="{E0DF708A-E345-F6AD-2128-A9F51FB4D010}"/>
              </a:ext>
            </a:extLst>
          </p:cNvPr>
          <p:cNvSpPr txBox="1"/>
          <p:nvPr/>
        </p:nvSpPr>
        <p:spPr>
          <a:xfrm>
            <a:off x="260999" y="3157702"/>
            <a:ext cx="684513"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Lab </a:t>
            </a:r>
            <a:r>
              <a:rPr lang="en-US" sz="825">
                <a:solidFill>
                  <a:srgbClr val="003078"/>
                </a:solidFill>
                <a:latin typeface="Poppins" panose="00000500000000000000" pitchFamily="50" charset="0"/>
                <a:ea typeface="+mn-ea"/>
                <a:cs typeface="Poppins" panose="00000500000000000000" pitchFamily="50" charset="0"/>
              </a:rPr>
              <a:t>Results</a:t>
            </a:r>
            <a:endParaRPr sz="825">
              <a:solidFill>
                <a:srgbClr val="003078"/>
              </a:solidFill>
              <a:latin typeface="Poppins" panose="00000500000000000000" pitchFamily="50" charset="0"/>
              <a:ea typeface="+mn-ea"/>
              <a:cs typeface="Poppins" panose="00000500000000000000" pitchFamily="50" charset="0"/>
            </a:endParaRPr>
          </a:p>
        </p:txBody>
      </p:sp>
      <p:pic>
        <p:nvPicPr>
          <p:cNvPr id="137" name="object 138" descr="DNA with solid fill">
            <a:extLst>
              <a:ext uri="{FF2B5EF4-FFF2-40B4-BE49-F238E27FC236}">
                <a16:creationId xmlns:a16="http://schemas.microsoft.com/office/drawing/2014/main" id="{BF32CD9A-4A65-F94C-6EBD-A07FC1A7F4AE}"/>
              </a:ext>
            </a:extLst>
          </p:cNvPr>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451412" y="3953108"/>
            <a:ext cx="308610" cy="308610"/>
          </a:xfrm>
          <a:prstGeom prst="rect">
            <a:avLst/>
          </a:prstGeom>
        </p:spPr>
      </p:pic>
      <p:sp>
        <p:nvSpPr>
          <p:cNvPr id="142" name="object 85">
            <a:extLst>
              <a:ext uri="{FF2B5EF4-FFF2-40B4-BE49-F238E27FC236}">
                <a16:creationId xmlns:a16="http://schemas.microsoft.com/office/drawing/2014/main" id="{AE30ED3B-FF95-68EA-D2E1-0BAAEB2FE972}"/>
              </a:ext>
            </a:extLst>
          </p:cNvPr>
          <p:cNvSpPr txBox="1"/>
          <p:nvPr/>
        </p:nvSpPr>
        <p:spPr>
          <a:xfrm>
            <a:off x="5967730" y="1063398"/>
            <a:ext cx="1814360" cy="159659"/>
          </a:xfrm>
          <a:prstGeom prst="rect">
            <a:avLst/>
          </a:prstGeom>
        </p:spPr>
        <p:txBody>
          <a:bodyPr vert="horz" wrap="square" lIns="0" tIns="9525" rIns="0" bIns="0" rtlCol="0">
            <a:spAutoFit/>
          </a:bodyPr>
          <a:lstStyle/>
          <a:p>
            <a:pPr marL="9525" algn="ctr" defTabSz="342900">
              <a:spcBef>
                <a:spcPts val="75"/>
              </a:spcBef>
              <a:buClrTx/>
              <a:defRPr/>
            </a:pPr>
            <a:r>
              <a:rPr lang="en-US" sz="975" b="1">
                <a:solidFill>
                  <a:prstClr val="white"/>
                </a:solidFill>
                <a:latin typeface="Poppins" panose="00000500000000000000" pitchFamily="50" charset="0"/>
                <a:ea typeface="+mn-ea"/>
                <a:cs typeface="Poppins" panose="00000500000000000000" pitchFamily="50" charset="0"/>
              </a:rPr>
              <a:t>Serve</a:t>
            </a:r>
            <a:endParaRPr sz="975">
              <a:solidFill>
                <a:prstClr val="white"/>
              </a:solidFill>
              <a:latin typeface="Poppins" panose="00000500000000000000" pitchFamily="50" charset="0"/>
              <a:ea typeface="+mn-ea"/>
              <a:cs typeface="Poppins" panose="00000500000000000000" pitchFamily="50" charset="0"/>
            </a:endParaRPr>
          </a:p>
        </p:txBody>
      </p:sp>
      <p:sp>
        <p:nvSpPr>
          <p:cNvPr id="143" name="object 85">
            <a:extLst>
              <a:ext uri="{FF2B5EF4-FFF2-40B4-BE49-F238E27FC236}">
                <a16:creationId xmlns:a16="http://schemas.microsoft.com/office/drawing/2014/main" id="{88399E2F-9B26-3E05-45CE-E9D6FD62C6A2}"/>
              </a:ext>
            </a:extLst>
          </p:cNvPr>
          <p:cNvSpPr txBox="1"/>
          <p:nvPr/>
        </p:nvSpPr>
        <p:spPr>
          <a:xfrm>
            <a:off x="7838287" y="1063272"/>
            <a:ext cx="1121569" cy="159659"/>
          </a:xfrm>
          <a:prstGeom prst="rect">
            <a:avLst/>
          </a:prstGeom>
        </p:spPr>
        <p:txBody>
          <a:bodyPr vert="horz" wrap="square" lIns="0" tIns="9525" rIns="0" bIns="0" rtlCol="0">
            <a:spAutoFit/>
          </a:bodyPr>
          <a:lstStyle/>
          <a:p>
            <a:pPr marL="9525" algn="ctr" defTabSz="342900">
              <a:spcBef>
                <a:spcPts val="75"/>
              </a:spcBef>
              <a:buClrTx/>
              <a:defRPr/>
            </a:pPr>
            <a:r>
              <a:rPr lang="en-US" sz="975" b="1">
                <a:solidFill>
                  <a:prstClr val="white"/>
                </a:solidFill>
                <a:latin typeface="Poppins" panose="00000500000000000000" pitchFamily="50" charset="0"/>
                <a:ea typeface="+mn-ea"/>
                <a:cs typeface="Poppins" panose="00000500000000000000" pitchFamily="50" charset="0"/>
              </a:rPr>
              <a:t>Output</a:t>
            </a:r>
            <a:endParaRPr sz="975">
              <a:solidFill>
                <a:prstClr val="white"/>
              </a:solidFill>
              <a:latin typeface="Poppins" panose="00000500000000000000" pitchFamily="50" charset="0"/>
              <a:ea typeface="+mn-ea"/>
              <a:cs typeface="Poppins" panose="00000500000000000000" pitchFamily="50" charset="0"/>
            </a:endParaRPr>
          </a:p>
        </p:txBody>
      </p:sp>
      <p:sp>
        <p:nvSpPr>
          <p:cNvPr id="145" name="TextBox 144">
            <a:extLst>
              <a:ext uri="{FF2B5EF4-FFF2-40B4-BE49-F238E27FC236}">
                <a16:creationId xmlns:a16="http://schemas.microsoft.com/office/drawing/2014/main" id="{9E8D5C13-6E5B-6BD7-19FC-DE85684B08DA}"/>
              </a:ext>
            </a:extLst>
          </p:cNvPr>
          <p:cNvSpPr txBox="1"/>
          <p:nvPr/>
        </p:nvSpPr>
        <p:spPr>
          <a:xfrm>
            <a:off x="4307960" y="1913208"/>
            <a:ext cx="1512101" cy="219291"/>
          </a:xfrm>
          <a:prstGeom prst="rect">
            <a:avLst/>
          </a:prstGeom>
          <a:noFill/>
        </p:spPr>
        <p:txBody>
          <a:bodyPr wrap="square">
            <a:spAutoFit/>
          </a:bodyPr>
          <a:lstStyle/>
          <a:p>
            <a:pPr marL="9525" algn="ctr" defTabSz="342900">
              <a:buClrTx/>
              <a:defRPr/>
            </a:pPr>
            <a:r>
              <a:rPr lang="en-US" sz="825" b="1">
                <a:solidFill>
                  <a:srgbClr val="003078"/>
                </a:solidFill>
                <a:latin typeface="Poppins" panose="00000500000000000000" pitchFamily="50" charset="0"/>
                <a:ea typeface="+mn-ea"/>
                <a:cs typeface="Poppins" panose="00000500000000000000" pitchFamily="50" charset="0"/>
              </a:rPr>
              <a:t>Data Science and ML</a:t>
            </a:r>
          </a:p>
        </p:txBody>
      </p:sp>
      <p:cxnSp>
        <p:nvCxnSpPr>
          <p:cNvPr id="32" name="Connector: Elbow 31">
            <a:extLst>
              <a:ext uri="{FF2B5EF4-FFF2-40B4-BE49-F238E27FC236}">
                <a16:creationId xmlns:a16="http://schemas.microsoft.com/office/drawing/2014/main" id="{9FD41DF7-C5F4-46D0-7E0E-90C3915EEABC}"/>
              </a:ext>
            </a:extLst>
          </p:cNvPr>
          <p:cNvCxnSpPr>
            <a:cxnSpLocks/>
            <a:endCxn id="10" idx="1"/>
          </p:cNvCxnSpPr>
          <p:nvPr/>
        </p:nvCxnSpPr>
        <p:spPr>
          <a:xfrm>
            <a:off x="945513" y="1702870"/>
            <a:ext cx="823871" cy="368426"/>
          </a:xfrm>
          <a:prstGeom prst="bentConnector3">
            <a:avLst>
              <a:gd name="adj1" fmla="val 2017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8E21CA-87B7-7096-3366-4A3DB0C4AA6E}"/>
              </a:ext>
            </a:extLst>
          </p:cNvPr>
          <p:cNvCxnSpPr>
            <a:cxnSpLocks/>
            <a:endCxn id="10" idx="1"/>
          </p:cNvCxnSpPr>
          <p:nvPr/>
        </p:nvCxnSpPr>
        <p:spPr>
          <a:xfrm flipV="1">
            <a:off x="946809" y="2071296"/>
            <a:ext cx="822575" cy="294986"/>
          </a:xfrm>
          <a:prstGeom prst="bentConnector3">
            <a:avLst>
              <a:gd name="adj1" fmla="val 2058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Right Brace 43">
            <a:extLst>
              <a:ext uri="{FF2B5EF4-FFF2-40B4-BE49-F238E27FC236}">
                <a16:creationId xmlns:a16="http://schemas.microsoft.com/office/drawing/2014/main" id="{5708E9CE-69F2-D046-6B65-7BB661101816}"/>
              </a:ext>
            </a:extLst>
          </p:cNvPr>
          <p:cNvSpPr/>
          <p:nvPr/>
        </p:nvSpPr>
        <p:spPr>
          <a:xfrm>
            <a:off x="959602" y="2900726"/>
            <a:ext cx="234885" cy="215669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defRPr/>
            </a:pPr>
            <a:endParaRPr lang="en-US" sz="1350" kern="1200">
              <a:solidFill>
                <a:srgbClr val="003078"/>
              </a:solidFill>
              <a:latin typeface="Open Sans Light"/>
            </a:endParaRPr>
          </a:p>
        </p:txBody>
      </p:sp>
      <p:cxnSp>
        <p:nvCxnSpPr>
          <p:cNvPr id="126" name="Straight Arrow Connector 125">
            <a:extLst>
              <a:ext uri="{FF2B5EF4-FFF2-40B4-BE49-F238E27FC236}">
                <a16:creationId xmlns:a16="http://schemas.microsoft.com/office/drawing/2014/main" id="{742032AA-6F9A-C7B4-A110-DB4DB963AC55}"/>
              </a:ext>
            </a:extLst>
          </p:cNvPr>
          <p:cNvCxnSpPr>
            <a:cxnSpLocks/>
            <a:stCxn id="44" idx="1"/>
            <a:endCxn id="70" idx="1"/>
          </p:cNvCxnSpPr>
          <p:nvPr/>
        </p:nvCxnSpPr>
        <p:spPr>
          <a:xfrm flipV="1">
            <a:off x="1194487" y="3975953"/>
            <a:ext cx="574897" cy="3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22F881F-DC01-3240-5907-7B4E77EA51FA}"/>
              </a:ext>
            </a:extLst>
          </p:cNvPr>
          <p:cNvSpPr txBox="1"/>
          <p:nvPr/>
        </p:nvSpPr>
        <p:spPr>
          <a:xfrm>
            <a:off x="6214151" y="2089096"/>
            <a:ext cx="889010" cy="486030"/>
          </a:xfrm>
          <a:prstGeom prst="rect">
            <a:avLst/>
          </a:prstGeom>
          <a:noFill/>
        </p:spPr>
        <p:txBody>
          <a:bodyPr wrap="square">
            <a:spAutoFit/>
          </a:bodyPr>
          <a:lstStyle/>
          <a:p>
            <a:pPr marL="9525"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Serverless,</a:t>
            </a:r>
          </a:p>
          <a:p>
            <a:pPr marL="9525"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Real-Time Inferencing</a:t>
            </a:r>
          </a:p>
        </p:txBody>
      </p:sp>
      <p:cxnSp>
        <p:nvCxnSpPr>
          <p:cNvPr id="148" name="Connector: Elbow 147">
            <a:extLst>
              <a:ext uri="{FF2B5EF4-FFF2-40B4-BE49-F238E27FC236}">
                <a16:creationId xmlns:a16="http://schemas.microsoft.com/office/drawing/2014/main" id="{815A2230-F6F9-66CC-E01A-271D6F33A774}"/>
              </a:ext>
            </a:extLst>
          </p:cNvPr>
          <p:cNvCxnSpPr>
            <a:cxnSpLocks/>
            <a:stCxn id="41" idx="2"/>
          </p:cNvCxnSpPr>
          <p:nvPr/>
        </p:nvCxnSpPr>
        <p:spPr>
          <a:xfrm rot="16200000" flipH="1">
            <a:off x="1939281" y="2491299"/>
            <a:ext cx="737048" cy="76841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0AC1B89-5D65-4512-3762-FA7DEAA8110B}"/>
              </a:ext>
            </a:extLst>
          </p:cNvPr>
          <p:cNvCxnSpPr>
            <a:cxnSpLocks/>
            <a:stCxn id="70" idx="3"/>
            <a:endCxn id="24" idx="1"/>
          </p:cNvCxnSpPr>
          <p:nvPr/>
        </p:nvCxnSpPr>
        <p:spPr>
          <a:xfrm>
            <a:off x="2077276" y="3975953"/>
            <a:ext cx="1618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1785E3BB-7004-F395-B787-C294844B1E93}"/>
              </a:ext>
            </a:extLst>
          </p:cNvPr>
          <p:cNvCxnSpPr>
            <a:cxnSpLocks/>
            <a:endCxn id="24" idx="0"/>
          </p:cNvCxnSpPr>
          <p:nvPr/>
        </p:nvCxnSpPr>
        <p:spPr>
          <a:xfrm>
            <a:off x="3849667" y="3581900"/>
            <a:ext cx="0" cy="240107"/>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5EC3908-30F9-8497-0BAC-A75C5AF53A11}"/>
              </a:ext>
            </a:extLst>
          </p:cNvPr>
          <p:cNvCxnSpPr>
            <a:cxnSpLocks/>
            <a:stCxn id="24" idx="3"/>
          </p:cNvCxnSpPr>
          <p:nvPr/>
        </p:nvCxnSpPr>
        <p:spPr>
          <a:xfrm flipV="1">
            <a:off x="4003613" y="3580186"/>
            <a:ext cx="1640012" cy="395768"/>
          </a:xfrm>
          <a:prstGeom prst="bent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12320352-4094-C6BF-03F1-93CAEF14434D}"/>
              </a:ext>
            </a:extLst>
          </p:cNvPr>
          <p:cNvSpPr txBox="1"/>
          <p:nvPr/>
        </p:nvSpPr>
        <p:spPr>
          <a:xfrm>
            <a:off x="2755430" y="3085204"/>
            <a:ext cx="1882171" cy="473206"/>
          </a:xfrm>
          <a:prstGeom prst="rect">
            <a:avLst/>
          </a:prstGeom>
          <a:noFill/>
        </p:spPr>
        <p:txBody>
          <a:bodyPr wrap="square">
            <a:spAutoFit/>
          </a:bodyPr>
          <a:lstStyle/>
          <a:p>
            <a:pPr defTabSz="342900">
              <a:buClrTx/>
              <a:defRPr/>
            </a:pPr>
            <a:r>
              <a:rPr lang="en-US" sz="825" kern="1200">
                <a:solidFill>
                  <a:srgbClr val="003078"/>
                </a:solidFill>
                <a:latin typeface="Poppins" panose="00000500000000000000" pitchFamily="50" charset="0"/>
                <a:ea typeface="+mn-ea"/>
                <a:cs typeface="Poppins" panose="00000500000000000000" pitchFamily="50" charset="0"/>
              </a:rPr>
              <a:t>Delta Live Tables</a:t>
            </a:r>
          </a:p>
          <a:p>
            <a:pPr defTabSz="342900">
              <a:buClrTx/>
              <a:defRPr/>
            </a:pPr>
            <a:r>
              <a:rPr lang="en-US" sz="825" kern="1200">
                <a:solidFill>
                  <a:srgbClr val="003078"/>
                </a:solidFill>
                <a:latin typeface="Poppins" panose="00000500000000000000" pitchFamily="50" charset="0"/>
                <a:ea typeface="+mn-ea"/>
                <a:cs typeface="Poppins" panose="00000500000000000000" pitchFamily="50" charset="0"/>
              </a:rPr>
              <a:t>Auto Loader</a:t>
            </a:r>
          </a:p>
          <a:p>
            <a:pPr defTabSz="342900">
              <a:buClrTx/>
              <a:defRPr/>
            </a:pPr>
            <a:r>
              <a:rPr lang="en-US" sz="825" kern="1200">
                <a:solidFill>
                  <a:srgbClr val="003078"/>
                </a:solidFill>
                <a:latin typeface="Poppins" panose="00000500000000000000" pitchFamily="50" charset="0"/>
                <a:ea typeface="+mn-ea"/>
                <a:cs typeface="Poppins" panose="00000500000000000000" pitchFamily="50" charset="0"/>
              </a:rPr>
              <a:t>Transform, Cleanse, Prepare</a:t>
            </a:r>
          </a:p>
        </p:txBody>
      </p:sp>
      <p:sp>
        <p:nvSpPr>
          <p:cNvPr id="173" name="object 102">
            <a:extLst>
              <a:ext uri="{FF2B5EF4-FFF2-40B4-BE49-F238E27FC236}">
                <a16:creationId xmlns:a16="http://schemas.microsoft.com/office/drawing/2014/main" id="{614C7114-D12A-54B1-9B7F-F51CAC980584}"/>
              </a:ext>
            </a:extLst>
          </p:cNvPr>
          <p:cNvSpPr txBox="1"/>
          <p:nvPr/>
        </p:nvSpPr>
        <p:spPr>
          <a:xfrm>
            <a:off x="5231628" y="1675860"/>
            <a:ext cx="693874" cy="136576"/>
          </a:xfrm>
          <a:prstGeom prst="rect">
            <a:avLst/>
          </a:prstGeom>
        </p:spPr>
        <p:txBody>
          <a:bodyPr vert="horz" wrap="square" lIns="0" tIns="9525" rIns="0" bIns="0" rtlCol="0">
            <a:spAutoFit/>
          </a:bodyPr>
          <a:lstStyle/>
          <a:p>
            <a:pPr marL="24288" algn="ctr" defTabSz="342900">
              <a:spcBef>
                <a:spcPts val="75"/>
              </a:spcBef>
              <a:buClrTx/>
              <a:tabLst>
                <a:tab pos="946785" algn="l"/>
              </a:tabLst>
              <a:defRPr/>
            </a:pPr>
            <a:r>
              <a:rPr lang="en-US" sz="825">
                <a:solidFill>
                  <a:srgbClr val="003078"/>
                </a:solidFill>
                <a:latin typeface="Poppins" panose="00000500000000000000" pitchFamily="50" charset="0"/>
                <a:ea typeface="+mn-ea"/>
                <a:cs typeface="Poppins" panose="00000500000000000000" pitchFamily="50" charset="0"/>
              </a:rPr>
              <a:t>Git, CI/CD</a:t>
            </a:r>
            <a:endParaRPr sz="825">
              <a:solidFill>
                <a:srgbClr val="003078"/>
              </a:solidFill>
              <a:latin typeface="Poppins" panose="00000500000000000000" pitchFamily="50" charset="0"/>
              <a:ea typeface="+mn-ea"/>
              <a:cs typeface="Poppins" panose="00000500000000000000" pitchFamily="50" charset="0"/>
            </a:endParaRPr>
          </a:p>
        </p:txBody>
      </p:sp>
      <p:cxnSp>
        <p:nvCxnSpPr>
          <p:cNvPr id="183" name="Connector: Elbow 182">
            <a:extLst>
              <a:ext uri="{FF2B5EF4-FFF2-40B4-BE49-F238E27FC236}">
                <a16:creationId xmlns:a16="http://schemas.microsoft.com/office/drawing/2014/main" id="{A91ABFDE-927E-4BE3-06DB-CBA8EA6640F9}"/>
              </a:ext>
            </a:extLst>
          </p:cNvPr>
          <p:cNvCxnSpPr>
            <a:cxnSpLocks/>
            <a:stCxn id="12" idx="0"/>
            <a:endCxn id="98" idx="1"/>
          </p:cNvCxnSpPr>
          <p:nvPr/>
        </p:nvCxnSpPr>
        <p:spPr>
          <a:xfrm rot="5400000" flipH="1" flipV="1">
            <a:off x="6666537" y="2157491"/>
            <a:ext cx="202076" cy="125990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64CD4E52-51F9-CD46-A15E-79BE66F4AF6A}"/>
              </a:ext>
            </a:extLst>
          </p:cNvPr>
          <p:cNvCxnSpPr>
            <a:cxnSpLocks/>
            <a:stCxn id="7" idx="3"/>
            <a:endCxn id="109" idx="1"/>
          </p:cNvCxnSpPr>
          <p:nvPr/>
        </p:nvCxnSpPr>
        <p:spPr>
          <a:xfrm flipV="1">
            <a:off x="7156384" y="3975953"/>
            <a:ext cx="1098718" cy="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01AC950-A880-18DE-0073-0BE6BE746BC8}"/>
              </a:ext>
            </a:extLst>
          </p:cNvPr>
          <p:cNvCxnSpPr>
            <a:cxnSpLocks/>
            <a:stCxn id="12" idx="3"/>
            <a:endCxn id="79" idx="1"/>
          </p:cNvCxnSpPr>
          <p:nvPr/>
        </p:nvCxnSpPr>
        <p:spPr>
          <a:xfrm flipV="1">
            <a:off x="7156380" y="3234980"/>
            <a:ext cx="1099838" cy="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D8AAB4A8-5C27-B4ED-1E28-53C955BBE314}"/>
              </a:ext>
            </a:extLst>
          </p:cNvPr>
          <p:cNvCxnSpPr>
            <a:cxnSpLocks/>
            <a:endCxn id="80" idx="1"/>
          </p:cNvCxnSpPr>
          <p:nvPr/>
        </p:nvCxnSpPr>
        <p:spPr>
          <a:xfrm>
            <a:off x="7156379" y="2236994"/>
            <a:ext cx="1101677" cy="2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C7F4DE07-9C8E-9715-30B9-06776DCEB1A0}"/>
              </a:ext>
            </a:extLst>
          </p:cNvPr>
          <p:cNvCxnSpPr>
            <a:cxnSpLocks/>
            <a:stCxn id="98" idx="3"/>
            <a:endCxn id="78" idx="2"/>
          </p:cNvCxnSpPr>
          <p:nvPr/>
        </p:nvCxnSpPr>
        <p:spPr>
          <a:xfrm flipV="1">
            <a:off x="7699279" y="2544476"/>
            <a:ext cx="711122" cy="14192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6" name="object 78">
            <a:extLst>
              <a:ext uri="{FF2B5EF4-FFF2-40B4-BE49-F238E27FC236}">
                <a16:creationId xmlns:a16="http://schemas.microsoft.com/office/drawing/2014/main" id="{903EFE21-918E-8E11-5C45-11792D131BC2}"/>
              </a:ext>
            </a:extLst>
          </p:cNvPr>
          <p:cNvSpPr txBox="1"/>
          <p:nvPr/>
        </p:nvSpPr>
        <p:spPr>
          <a:xfrm>
            <a:off x="5116480" y="2910250"/>
            <a:ext cx="2039471" cy="136576"/>
          </a:xfrm>
          <a:prstGeom prst="rect">
            <a:avLst/>
          </a:prstGeom>
        </p:spPr>
        <p:txBody>
          <a:bodyPr vert="horz" wrap="square" lIns="0" tIns="9525" rIns="0" bIns="0" rtlCol="0">
            <a:spAutoFit/>
          </a:bodyPr>
          <a:lstStyle/>
          <a:p>
            <a:pPr algn="ctr" defTabSz="342900">
              <a:spcBef>
                <a:spcPts val="75"/>
              </a:spcBef>
              <a:buClrTx/>
              <a:defRPr/>
            </a:pPr>
            <a:r>
              <a:rPr lang="en-US" sz="825" b="1">
                <a:solidFill>
                  <a:srgbClr val="003078"/>
                </a:solidFill>
                <a:latin typeface="Poppins" panose="00000500000000000000" pitchFamily="50" charset="0"/>
                <a:ea typeface="+mn-ea"/>
                <a:cs typeface="Poppins" panose="00000500000000000000" pitchFamily="50" charset="0"/>
              </a:rPr>
              <a:t>Data Warehouse</a:t>
            </a:r>
            <a:endParaRPr sz="825" b="1">
              <a:solidFill>
                <a:srgbClr val="003078"/>
              </a:solidFill>
              <a:latin typeface="Poppins" panose="00000500000000000000" pitchFamily="50" charset="0"/>
              <a:ea typeface="+mn-ea"/>
              <a:cs typeface="Poppins" panose="00000500000000000000" pitchFamily="50" charset="0"/>
            </a:endParaRPr>
          </a:p>
        </p:txBody>
      </p:sp>
      <p:pic>
        <p:nvPicPr>
          <p:cNvPr id="207" name="Graphic 206">
            <a:extLst>
              <a:ext uri="{FF2B5EF4-FFF2-40B4-BE49-F238E27FC236}">
                <a16:creationId xmlns:a16="http://schemas.microsoft.com/office/drawing/2014/main" id="{EE6F8F79-E803-EBED-CC1A-A4572304005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362410" y="3064784"/>
            <a:ext cx="240030" cy="240030"/>
          </a:xfrm>
          <a:prstGeom prst="rect">
            <a:avLst/>
          </a:prstGeom>
        </p:spPr>
      </p:pic>
      <p:pic>
        <p:nvPicPr>
          <p:cNvPr id="209" name="Graphic 208">
            <a:extLst>
              <a:ext uri="{FF2B5EF4-FFF2-40B4-BE49-F238E27FC236}">
                <a16:creationId xmlns:a16="http://schemas.microsoft.com/office/drawing/2014/main" id="{8CD1F330-7F97-D68F-FAAE-D6AA89A289A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69440" y="3064784"/>
            <a:ext cx="240954" cy="240030"/>
          </a:xfrm>
          <a:prstGeom prst="rect">
            <a:avLst/>
          </a:prstGeom>
        </p:spPr>
      </p:pic>
      <p:grpSp>
        <p:nvGrpSpPr>
          <p:cNvPr id="212" name="Graphic 210">
            <a:extLst>
              <a:ext uri="{FF2B5EF4-FFF2-40B4-BE49-F238E27FC236}">
                <a16:creationId xmlns:a16="http://schemas.microsoft.com/office/drawing/2014/main" id="{1C27B1EE-3BB5-CC83-0C86-B40086921D4B}"/>
              </a:ext>
            </a:extLst>
          </p:cNvPr>
          <p:cNvGrpSpPr/>
          <p:nvPr/>
        </p:nvGrpSpPr>
        <p:grpSpPr>
          <a:xfrm>
            <a:off x="5812014" y="3075577"/>
            <a:ext cx="198248" cy="218444"/>
            <a:chOff x="8219381" y="4252584"/>
            <a:chExt cx="219456" cy="241811"/>
          </a:xfrm>
        </p:grpSpPr>
        <p:sp>
          <p:nvSpPr>
            <p:cNvPr id="213" name="Freeform: Shape 212">
              <a:extLst>
                <a:ext uri="{FF2B5EF4-FFF2-40B4-BE49-F238E27FC236}">
                  <a16:creationId xmlns:a16="http://schemas.microsoft.com/office/drawing/2014/main" id="{74A40B39-2B7C-9686-7685-0C778735B408}"/>
                </a:ext>
              </a:extLst>
            </p:cNvPr>
            <p:cNvSpPr/>
            <p:nvPr/>
          </p:nvSpPr>
          <p:spPr>
            <a:xfrm>
              <a:off x="8329116" y="4286823"/>
              <a:ext cx="92039" cy="172810"/>
            </a:xfrm>
            <a:custGeom>
              <a:avLst/>
              <a:gdLst>
                <a:gd name="connsiteX0" fmla="*/ 0 w 92039"/>
                <a:gd name="connsiteY0" fmla="*/ 150536 h 172810"/>
                <a:gd name="connsiteX1" fmla="*/ 92040 w 92039"/>
                <a:gd name="connsiteY1" fmla="*/ 172811 h 172810"/>
                <a:gd name="connsiteX2" fmla="*/ 92040 w 92039"/>
                <a:gd name="connsiteY2" fmla="*/ 0 h 172810"/>
                <a:gd name="connsiteX3" fmla="*/ 0 w 92039"/>
                <a:gd name="connsiteY3" fmla="*/ 22282 h 172810"/>
              </a:gdLst>
              <a:ahLst/>
              <a:cxnLst>
                <a:cxn ang="0">
                  <a:pos x="connsiteX0" y="connsiteY0"/>
                </a:cxn>
                <a:cxn ang="0">
                  <a:pos x="connsiteX1" y="connsiteY1"/>
                </a:cxn>
                <a:cxn ang="0">
                  <a:pos x="connsiteX2" y="connsiteY2"/>
                </a:cxn>
                <a:cxn ang="0">
                  <a:pos x="connsiteX3" y="connsiteY3"/>
                </a:cxn>
              </a:cxnLst>
              <a:rect l="l" t="t" r="r" b="b"/>
              <a:pathLst>
                <a:path w="92039" h="172810">
                  <a:moveTo>
                    <a:pt x="0" y="150536"/>
                  </a:moveTo>
                  <a:lnTo>
                    <a:pt x="92040" y="172811"/>
                  </a:lnTo>
                  <a:lnTo>
                    <a:pt x="92040" y="0"/>
                  </a:lnTo>
                  <a:lnTo>
                    <a:pt x="0" y="22282"/>
                  </a:lnTo>
                  <a:close/>
                </a:path>
              </a:pathLst>
            </a:custGeom>
            <a:solidFill>
              <a:srgbClr val="205B9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4" name="Freeform: Shape 213">
              <a:extLst>
                <a:ext uri="{FF2B5EF4-FFF2-40B4-BE49-F238E27FC236}">
                  <a16:creationId xmlns:a16="http://schemas.microsoft.com/office/drawing/2014/main" id="{DE7146A1-68AB-E84A-3993-FFE36D0D0F0F}"/>
                </a:ext>
              </a:extLst>
            </p:cNvPr>
            <p:cNvSpPr/>
            <p:nvPr/>
          </p:nvSpPr>
          <p:spPr>
            <a:xfrm>
              <a:off x="8421148" y="4286823"/>
              <a:ext cx="17688" cy="172854"/>
            </a:xfrm>
            <a:custGeom>
              <a:avLst/>
              <a:gdLst>
                <a:gd name="connsiteX0" fmla="*/ 0 w 17688"/>
                <a:gd name="connsiteY0" fmla="*/ 0 h 172854"/>
                <a:gd name="connsiteX1" fmla="*/ 17688 w 17688"/>
                <a:gd name="connsiteY1" fmla="*/ 8844 h 172854"/>
                <a:gd name="connsiteX2" fmla="*/ 17688 w 17688"/>
                <a:gd name="connsiteY2" fmla="*/ 164018 h 172854"/>
                <a:gd name="connsiteX3" fmla="*/ 0 w 17688"/>
                <a:gd name="connsiteY3" fmla="*/ 172855 h 172854"/>
              </a:gdLst>
              <a:ahLst/>
              <a:cxnLst>
                <a:cxn ang="0">
                  <a:pos x="connsiteX0" y="connsiteY0"/>
                </a:cxn>
                <a:cxn ang="0">
                  <a:pos x="connsiteX1" y="connsiteY1"/>
                </a:cxn>
                <a:cxn ang="0">
                  <a:pos x="connsiteX2" y="connsiteY2"/>
                </a:cxn>
                <a:cxn ang="0">
                  <a:pos x="connsiteX3" y="connsiteY3"/>
                </a:cxn>
              </a:cxnLst>
              <a:rect l="l" t="t" r="r" b="b"/>
              <a:pathLst>
                <a:path w="17688" h="172854">
                  <a:moveTo>
                    <a:pt x="0" y="0"/>
                  </a:moveTo>
                  <a:lnTo>
                    <a:pt x="17688" y="8844"/>
                  </a:lnTo>
                  <a:lnTo>
                    <a:pt x="17688" y="164018"/>
                  </a:lnTo>
                  <a:lnTo>
                    <a:pt x="0" y="172855"/>
                  </a:lnTo>
                  <a:close/>
                </a:path>
              </a:pathLst>
            </a:custGeom>
            <a:solidFill>
              <a:srgbClr val="5294CF"/>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5" name="Freeform: Shape 214">
              <a:extLst>
                <a:ext uri="{FF2B5EF4-FFF2-40B4-BE49-F238E27FC236}">
                  <a16:creationId xmlns:a16="http://schemas.microsoft.com/office/drawing/2014/main" id="{3C32B03B-FE61-F773-F075-AD04F003AB9D}"/>
                </a:ext>
              </a:extLst>
            </p:cNvPr>
            <p:cNvSpPr/>
            <p:nvPr/>
          </p:nvSpPr>
          <p:spPr>
            <a:xfrm>
              <a:off x="8237069" y="4286823"/>
              <a:ext cx="92047" cy="172810"/>
            </a:xfrm>
            <a:custGeom>
              <a:avLst/>
              <a:gdLst>
                <a:gd name="connsiteX0" fmla="*/ 92047 w 92047"/>
                <a:gd name="connsiteY0" fmla="*/ 150536 h 172810"/>
                <a:gd name="connsiteX1" fmla="*/ 0 w 92047"/>
                <a:gd name="connsiteY1" fmla="*/ 172811 h 172810"/>
                <a:gd name="connsiteX2" fmla="*/ 0 w 92047"/>
                <a:gd name="connsiteY2" fmla="*/ 0 h 172810"/>
                <a:gd name="connsiteX3" fmla="*/ 92047 w 92047"/>
                <a:gd name="connsiteY3" fmla="*/ 22282 h 172810"/>
              </a:gdLst>
              <a:ahLst/>
              <a:cxnLst>
                <a:cxn ang="0">
                  <a:pos x="connsiteX0" y="connsiteY0"/>
                </a:cxn>
                <a:cxn ang="0">
                  <a:pos x="connsiteX1" y="connsiteY1"/>
                </a:cxn>
                <a:cxn ang="0">
                  <a:pos x="connsiteX2" y="connsiteY2"/>
                </a:cxn>
                <a:cxn ang="0">
                  <a:pos x="connsiteX3" y="connsiteY3"/>
                </a:cxn>
              </a:cxnLst>
              <a:rect l="l" t="t" r="r" b="b"/>
              <a:pathLst>
                <a:path w="92047" h="172810">
                  <a:moveTo>
                    <a:pt x="92047" y="150536"/>
                  </a:moveTo>
                  <a:lnTo>
                    <a:pt x="0" y="172811"/>
                  </a:lnTo>
                  <a:lnTo>
                    <a:pt x="0" y="0"/>
                  </a:lnTo>
                  <a:lnTo>
                    <a:pt x="92047" y="22282"/>
                  </a:lnTo>
                  <a:close/>
                </a:path>
              </a:pathLst>
            </a:custGeom>
            <a:solidFill>
              <a:srgbClr val="5294CF"/>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6" name="Freeform: Shape 215">
              <a:extLst>
                <a:ext uri="{FF2B5EF4-FFF2-40B4-BE49-F238E27FC236}">
                  <a16:creationId xmlns:a16="http://schemas.microsoft.com/office/drawing/2014/main" id="{A550C185-C57A-BC43-8334-DEAF41D14B00}"/>
                </a:ext>
              </a:extLst>
            </p:cNvPr>
            <p:cNvSpPr/>
            <p:nvPr/>
          </p:nvSpPr>
          <p:spPr>
            <a:xfrm>
              <a:off x="8219381" y="4286823"/>
              <a:ext cx="17688" cy="172854"/>
            </a:xfrm>
            <a:custGeom>
              <a:avLst/>
              <a:gdLst>
                <a:gd name="connsiteX0" fmla="*/ 17688 w 17688"/>
                <a:gd name="connsiteY0" fmla="*/ 0 h 172854"/>
                <a:gd name="connsiteX1" fmla="*/ 0 w 17688"/>
                <a:gd name="connsiteY1" fmla="*/ 8844 h 172854"/>
                <a:gd name="connsiteX2" fmla="*/ 0 w 17688"/>
                <a:gd name="connsiteY2" fmla="*/ 164018 h 172854"/>
                <a:gd name="connsiteX3" fmla="*/ 17688 w 17688"/>
                <a:gd name="connsiteY3" fmla="*/ 172855 h 172854"/>
              </a:gdLst>
              <a:ahLst/>
              <a:cxnLst>
                <a:cxn ang="0">
                  <a:pos x="connsiteX0" y="connsiteY0"/>
                </a:cxn>
                <a:cxn ang="0">
                  <a:pos x="connsiteX1" y="connsiteY1"/>
                </a:cxn>
                <a:cxn ang="0">
                  <a:pos x="connsiteX2" y="connsiteY2"/>
                </a:cxn>
                <a:cxn ang="0">
                  <a:pos x="connsiteX3" y="connsiteY3"/>
                </a:cxn>
              </a:cxnLst>
              <a:rect l="l" t="t" r="r" b="b"/>
              <a:pathLst>
                <a:path w="17688" h="172854">
                  <a:moveTo>
                    <a:pt x="17688" y="0"/>
                  </a:moveTo>
                  <a:lnTo>
                    <a:pt x="0" y="8844"/>
                  </a:lnTo>
                  <a:lnTo>
                    <a:pt x="0" y="164018"/>
                  </a:lnTo>
                  <a:lnTo>
                    <a:pt x="17688" y="172855"/>
                  </a:lnTo>
                  <a:close/>
                </a:path>
              </a:pathLst>
            </a:custGeom>
            <a:solidFill>
              <a:srgbClr val="205B9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7" name="Freeform: Shape 216">
              <a:extLst>
                <a:ext uri="{FF2B5EF4-FFF2-40B4-BE49-F238E27FC236}">
                  <a16:creationId xmlns:a16="http://schemas.microsoft.com/office/drawing/2014/main" id="{544001D3-4C2A-16DE-5B65-ED2B0FEE8316}"/>
                </a:ext>
              </a:extLst>
            </p:cNvPr>
            <p:cNvSpPr/>
            <p:nvPr/>
          </p:nvSpPr>
          <p:spPr>
            <a:xfrm>
              <a:off x="8341694" y="4252584"/>
              <a:ext cx="45928" cy="241811"/>
            </a:xfrm>
            <a:custGeom>
              <a:avLst/>
              <a:gdLst>
                <a:gd name="connsiteX0" fmla="*/ 10980 w 45928"/>
                <a:gd name="connsiteY0" fmla="*/ 241811 h 241811"/>
                <a:gd name="connsiteX1" fmla="*/ 45928 w 45928"/>
                <a:gd name="connsiteY1" fmla="*/ 224339 h 241811"/>
                <a:gd name="connsiteX2" fmla="*/ 45928 w 45928"/>
                <a:gd name="connsiteY2" fmla="*/ 17472 h 241811"/>
                <a:gd name="connsiteX3" fmla="*/ 10980 w 45928"/>
                <a:gd name="connsiteY3" fmla="*/ 0 h 241811"/>
                <a:gd name="connsiteX4" fmla="*/ 0 w 45928"/>
                <a:gd name="connsiteY4" fmla="*/ 114995 h 24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8" h="241811">
                  <a:moveTo>
                    <a:pt x="10980" y="241811"/>
                  </a:moveTo>
                  <a:lnTo>
                    <a:pt x="45928" y="224339"/>
                  </a:lnTo>
                  <a:lnTo>
                    <a:pt x="45928" y="17472"/>
                  </a:lnTo>
                  <a:lnTo>
                    <a:pt x="10980" y="0"/>
                  </a:lnTo>
                  <a:lnTo>
                    <a:pt x="0" y="114995"/>
                  </a:lnTo>
                  <a:close/>
                </a:path>
              </a:pathLst>
            </a:custGeom>
            <a:solidFill>
              <a:srgbClr val="5294CF"/>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8" name="Freeform: Shape 217">
              <a:extLst>
                <a:ext uri="{FF2B5EF4-FFF2-40B4-BE49-F238E27FC236}">
                  <a16:creationId xmlns:a16="http://schemas.microsoft.com/office/drawing/2014/main" id="{DA176C1B-D90D-54F6-BD94-4DDF98C141AF}"/>
                </a:ext>
              </a:extLst>
            </p:cNvPr>
            <p:cNvSpPr/>
            <p:nvPr/>
          </p:nvSpPr>
          <p:spPr>
            <a:xfrm>
              <a:off x="8270602" y="4252584"/>
              <a:ext cx="45928" cy="241811"/>
            </a:xfrm>
            <a:custGeom>
              <a:avLst/>
              <a:gdLst>
                <a:gd name="connsiteX0" fmla="*/ 34941 w 45928"/>
                <a:gd name="connsiteY0" fmla="*/ 241811 h 241811"/>
                <a:gd name="connsiteX1" fmla="*/ 0 w 45928"/>
                <a:gd name="connsiteY1" fmla="*/ 224339 h 241811"/>
                <a:gd name="connsiteX2" fmla="*/ 0 w 45928"/>
                <a:gd name="connsiteY2" fmla="*/ 17472 h 241811"/>
                <a:gd name="connsiteX3" fmla="*/ 34941 w 45928"/>
                <a:gd name="connsiteY3" fmla="*/ 0 h 241811"/>
                <a:gd name="connsiteX4" fmla="*/ 45928 w 45928"/>
                <a:gd name="connsiteY4" fmla="*/ 114596 h 24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8" h="241811">
                  <a:moveTo>
                    <a:pt x="34941" y="241811"/>
                  </a:moveTo>
                  <a:lnTo>
                    <a:pt x="0" y="224339"/>
                  </a:lnTo>
                  <a:lnTo>
                    <a:pt x="0" y="17472"/>
                  </a:lnTo>
                  <a:lnTo>
                    <a:pt x="34941" y="0"/>
                  </a:lnTo>
                  <a:lnTo>
                    <a:pt x="45928" y="114596"/>
                  </a:lnTo>
                  <a:close/>
                </a:path>
              </a:pathLst>
            </a:custGeom>
            <a:solidFill>
              <a:srgbClr val="205B9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9" name="Freeform: Shape 218">
              <a:extLst>
                <a:ext uri="{FF2B5EF4-FFF2-40B4-BE49-F238E27FC236}">
                  <a16:creationId xmlns:a16="http://schemas.microsoft.com/office/drawing/2014/main" id="{D87A8050-D6DB-F080-16BA-265DE330F70E}"/>
                </a:ext>
              </a:extLst>
            </p:cNvPr>
            <p:cNvSpPr/>
            <p:nvPr/>
          </p:nvSpPr>
          <p:spPr>
            <a:xfrm>
              <a:off x="8305543" y="4252584"/>
              <a:ext cx="47135" cy="241807"/>
            </a:xfrm>
            <a:custGeom>
              <a:avLst/>
              <a:gdLst>
                <a:gd name="connsiteX0" fmla="*/ 0 w 47135"/>
                <a:gd name="connsiteY0" fmla="*/ 0 h 241807"/>
                <a:gd name="connsiteX1" fmla="*/ 47135 w 47135"/>
                <a:gd name="connsiteY1" fmla="*/ 0 h 241807"/>
                <a:gd name="connsiteX2" fmla="*/ 47135 w 47135"/>
                <a:gd name="connsiteY2" fmla="*/ 241808 h 241807"/>
                <a:gd name="connsiteX3" fmla="*/ 0 w 47135"/>
                <a:gd name="connsiteY3" fmla="*/ 241808 h 241807"/>
              </a:gdLst>
              <a:ahLst/>
              <a:cxnLst>
                <a:cxn ang="0">
                  <a:pos x="connsiteX0" y="connsiteY0"/>
                </a:cxn>
                <a:cxn ang="0">
                  <a:pos x="connsiteX1" y="connsiteY1"/>
                </a:cxn>
                <a:cxn ang="0">
                  <a:pos x="connsiteX2" y="connsiteY2"/>
                </a:cxn>
                <a:cxn ang="0">
                  <a:pos x="connsiteX3" y="connsiteY3"/>
                </a:cxn>
              </a:cxnLst>
              <a:rect l="l" t="t" r="r" b="b"/>
              <a:pathLst>
                <a:path w="47135" h="241807">
                  <a:moveTo>
                    <a:pt x="0" y="0"/>
                  </a:moveTo>
                  <a:lnTo>
                    <a:pt x="47135" y="0"/>
                  </a:lnTo>
                  <a:lnTo>
                    <a:pt x="47135" y="241808"/>
                  </a:lnTo>
                  <a:lnTo>
                    <a:pt x="0" y="241808"/>
                  </a:lnTo>
                  <a:close/>
                </a:path>
              </a:pathLst>
            </a:custGeom>
            <a:solidFill>
              <a:srgbClr val="2D72B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grpSp>
      <p:pic>
        <p:nvPicPr>
          <p:cNvPr id="220" name="Picture 219" descr="A picture containing drawing, clock, light&#10;&#10;Description automatically generated">
            <a:extLst>
              <a:ext uri="{FF2B5EF4-FFF2-40B4-BE49-F238E27FC236}">
                <a16:creationId xmlns:a16="http://schemas.microsoft.com/office/drawing/2014/main" id="{67C363E4-DD22-AF2F-AFC9-40F907E6B7C1}"/>
              </a:ext>
            </a:extLst>
          </p:cNvPr>
          <p:cNvPicPr>
            <a:picLocks noChangeAspect="1"/>
          </p:cNvPicPr>
          <p:nvPr/>
        </p:nvPicPr>
        <p:blipFill>
          <a:blip r:embed="rId31"/>
          <a:stretch>
            <a:fillRect/>
          </a:stretch>
        </p:blipFill>
        <p:spPr>
          <a:xfrm>
            <a:off x="6219836" y="3064784"/>
            <a:ext cx="240030" cy="240030"/>
          </a:xfrm>
          <a:prstGeom prst="rect">
            <a:avLst/>
          </a:prstGeom>
        </p:spPr>
      </p:pic>
      <p:cxnSp>
        <p:nvCxnSpPr>
          <p:cNvPr id="222" name="Connector: Elbow 221">
            <a:extLst>
              <a:ext uri="{FF2B5EF4-FFF2-40B4-BE49-F238E27FC236}">
                <a16:creationId xmlns:a16="http://schemas.microsoft.com/office/drawing/2014/main" id="{9A96653D-5EDF-53ED-A576-E47E876969EB}"/>
              </a:ext>
            </a:extLst>
          </p:cNvPr>
          <p:cNvCxnSpPr>
            <a:cxnSpLocks/>
            <a:stCxn id="24" idx="3"/>
            <a:endCxn id="164" idx="2"/>
          </p:cNvCxnSpPr>
          <p:nvPr/>
        </p:nvCxnSpPr>
        <p:spPr>
          <a:xfrm flipV="1">
            <a:off x="4003613" y="2562659"/>
            <a:ext cx="1060401" cy="1413294"/>
          </a:xfrm>
          <a:prstGeom prst="bent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AA87DBC9-FBE8-A3E8-413B-CCD0DAEA893C}"/>
              </a:ext>
            </a:extLst>
          </p:cNvPr>
          <p:cNvCxnSpPr>
            <a:cxnSpLocks/>
            <a:stCxn id="164" idx="3"/>
            <a:endCxn id="74" idx="1"/>
          </p:cNvCxnSpPr>
          <p:nvPr/>
        </p:nvCxnSpPr>
        <p:spPr>
          <a:xfrm>
            <a:off x="5820060" y="2235476"/>
            <a:ext cx="259042" cy="1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86B0C49C-3142-9DAA-A2BE-4471D5CE3DEE}"/>
              </a:ext>
            </a:extLst>
          </p:cNvPr>
          <p:cNvSpPr txBox="1"/>
          <p:nvPr/>
        </p:nvSpPr>
        <p:spPr>
          <a:xfrm>
            <a:off x="5236539" y="3281067"/>
            <a:ext cx="485712" cy="369332"/>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Azure</a:t>
            </a:r>
          </a:p>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Synapse</a:t>
            </a:r>
          </a:p>
        </p:txBody>
      </p:sp>
      <p:sp>
        <p:nvSpPr>
          <p:cNvPr id="232" name="TextBox 231">
            <a:extLst>
              <a:ext uri="{FF2B5EF4-FFF2-40B4-BE49-F238E27FC236}">
                <a16:creationId xmlns:a16="http://schemas.microsoft.com/office/drawing/2014/main" id="{65DA5832-B566-B2BC-A61C-5EC07420B376}"/>
              </a:ext>
            </a:extLst>
          </p:cNvPr>
          <p:cNvSpPr txBox="1"/>
          <p:nvPr/>
        </p:nvSpPr>
        <p:spPr>
          <a:xfrm>
            <a:off x="5675745" y="3280712"/>
            <a:ext cx="461877" cy="369332"/>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AWS Redshift</a:t>
            </a:r>
          </a:p>
        </p:txBody>
      </p:sp>
      <p:sp>
        <p:nvSpPr>
          <p:cNvPr id="233" name="TextBox 232">
            <a:extLst>
              <a:ext uri="{FF2B5EF4-FFF2-40B4-BE49-F238E27FC236}">
                <a16:creationId xmlns:a16="http://schemas.microsoft.com/office/drawing/2014/main" id="{D9899307-F559-301A-D1CB-98DCFB72E84E}"/>
              </a:ext>
            </a:extLst>
          </p:cNvPr>
          <p:cNvSpPr txBox="1"/>
          <p:nvPr/>
        </p:nvSpPr>
        <p:spPr>
          <a:xfrm>
            <a:off x="6060712" y="3292253"/>
            <a:ext cx="565544" cy="276999"/>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Databricks</a:t>
            </a:r>
          </a:p>
        </p:txBody>
      </p:sp>
      <p:sp>
        <p:nvSpPr>
          <p:cNvPr id="234" name="TextBox 233">
            <a:extLst>
              <a:ext uri="{FF2B5EF4-FFF2-40B4-BE49-F238E27FC236}">
                <a16:creationId xmlns:a16="http://schemas.microsoft.com/office/drawing/2014/main" id="{EC83DCF7-D904-999F-62C9-D8F8E3DC922D}"/>
              </a:ext>
            </a:extLst>
          </p:cNvPr>
          <p:cNvSpPr txBox="1"/>
          <p:nvPr/>
        </p:nvSpPr>
        <p:spPr>
          <a:xfrm>
            <a:off x="6518395" y="3293851"/>
            <a:ext cx="548096" cy="276999"/>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Snowflake</a:t>
            </a:r>
          </a:p>
        </p:txBody>
      </p:sp>
      <p:pic>
        <p:nvPicPr>
          <p:cNvPr id="1026" name="Picture 2">
            <a:extLst>
              <a:ext uri="{FF2B5EF4-FFF2-40B4-BE49-F238E27FC236}">
                <a16:creationId xmlns:a16="http://schemas.microsoft.com/office/drawing/2014/main" id="{990C8252-C2E7-1055-B904-9012B2A8EFC9}"/>
              </a:ext>
            </a:extLst>
          </p:cNvPr>
          <p:cNvPicPr>
            <a:picLocks noChangeAspect="1" noChangeArrowheads="1"/>
          </p:cNvPicPr>
          <p:nvPr/>
        </p:nvPicPr>
        <p:blipFill>
          <a:blip r:embed="rId32">
            <a:clrChange>
              <a:clrFrom>
                <a:srgbClr val="FFFFFF"/>
              </a:clrFrom>
              <a:clrTo>
                <a:srgbClr val="FFFFFF">
                  <a:alpha val="0"/>
                </a:srgbClr>
              </a:clrTo>
            </a:clrChange>
            <a:duotone>
              <a:srgbClr val="003078">
                <a:shade val="45000"/>
                <a:satMod val="135000"/>
              </a:srgbClr>
              <a:prstClr val="white"/>
            </a:duotone>
            <a:extLst>
              <a:ext uri="{BEBA8EAE-BF5A-486C-A8C5-ECC9F3942E4B}">
                <a14:imgProps xmlns:a14="http://schemas.microsoft.com/office/drawing/2010/main">
                  <a14:imgLayer r:embed="rId33">
                    <a14:imgEffect>
                      <a14:backgroundRemoval t="3556" b="97778" l="6667" r="91556">
                        <a14:foregroundMark x1="49333" y1="52000" x2="48889" y2="37778"/>
                        <a14:foregroundMark x1="86667" y1="32444" x2="80444" y2="26667"/>
                        <a14:foregroundMark x1="52889" y1="6222" x2="47556" y2="3556"/>
                        <a14:foregroundMark x1="91556" y1="35111" x2="91556" y2="35111"/>
                        <a14:foregroundMark x1="13778" y1="73333" x2="13778" y2="73333"/>
                        <a14:foregroundMark x1="33778" y1="87111" x2="37333" y2="87111"/>
                        <a14:foregroundMark x1="45778" y1="95556" x2="53333" y2="98222"/>
                        <a14:foregroundMark x1="6667" y1="33778" x2="6667" y2="33778"/>
                        <a14:backgroundMark x1="69333" y1="36889" x2="69333" y2="52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939867" y="2182725"/>
            <a:ext cx="311144" cy="311144"/>
          </a:xfrm>
          <a:prstGeom prst="rect">
            <a:avLst/>
          </a:prstGeom>
          <a:noFill/>
          <a:extLst>
            <a:ext uri="{909E8E84-426E-40DD-AFC4-6F175D3DCCD1}">
              <a14:hiddenFill xmlns:a14="http://schemas.microsoft.com/office/drawing/2010/main">
                <a:solidFill>
                  <a:srgbClr val="FFFFFF"/>
                </a:solidFill>
              </a14:hiddenFill>
            </a:ext>
          </a:extLst>
        </p:spPr>
      </p:pic>
      <p:pic>
        <p:nvPicPr>
          <p:cNvPr id="130" name="object 131" descr="Skeleton with solid fill">
            <a:extLst>
              <a:ext uri="{FF2B5EF4-FFF2-40B4-BE49-F238E27FC236}">
                <a16:creationId xmlns:a16="http://schemas.microsoft.com/office/drawing/2014/main" id="{436658AB-539C-1A2C-AD3D-7C388A6F7D82}"/>
              </a:ext>
            </a:extLst>
          </p:cNvPr>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p:blipFill>
        <p:spPr>
          <a:xfrm>
            <a:off x="451412" y="3405209"/>
            <a:ext cx="308610" cy="308610"/>
          </a:xfrm>
          <a:prstGeom prst="rect">
            <a:avLst/>
          </a:prstGeom>
        </p:spPr>
      </p:pic>
      <p:pic>
        <p:nvPicPr>
          <p:cNvPr id="8" name="Graphic 7" descr="Server with solid fill">
            <a:extLst>
              <a:ext uri="{FF2B5EF4-FFF2-40B4-BE49-F238E27FC236}">
                <a16:creationId xmlns:a16="http://schemas.microsoft.com/office/drawing/2014/main" id="{4F431279-71E3-BB3D-37CA-692CC42F7FA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p:blipFill>
        <p:spPr>
          <a:xfrm>
            <a:off x="451412" y="2169710"/>
            <a:ext cx="308610" cy="308610"/>
          </a:xfrm>
          <a:prstGeom prst="rect">
            <a:avLst/>
          </a:prstGeom>
        </p:spPr>
      </p:pic>
      <p:cxnSp>
        <p:nvCxnSpPr>
          <p:cNvPr id="13" name="Straight Arrow Connector 12">
            <a:extLst>
              <a:ext uri="{FF2B5EF4-FFF2-40B4-BE49-F238E27FC236}">
                <a16:creationId xmlns:a16="http://schemas.microsoft.com/office/drawing/2014/main" id="{B4B91B07-C0F0-6973-FDF1-DB3B69039602}"/>
              </a:ext>
            </a:extLst>
          </p:cNvPr>
          <p:cNvCxnSpPr>
            <a:cxnSpLocks/>
            <a:stCxn id="24" idx="3"/>
            <a:endCxn id="7" idx="1"/>
          </p:cNvCxnSpPr>
          <p:nvPr/>
        </p:nvCxnSpPr>
        <p:spPr>
          <a:xfrm>
            <a:off x="4003613" y="3975953"/>
            <a:ext cx="2075494" cy="849"/>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38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4545994" y="2625577"/>
            <a:ext cx="612246" cy="143885"/>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065831" y="1171677"/>
            <a:ext cx="6131578"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5882604" y="1323736"/>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4377337" y="132373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4514026" y="2478097"/>
            <a:ext cx="1036213" cy="577338"/>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399375" y="1622111"/>
            <a:ext cx="5617730" cy="36378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sp>
        <p:nvSpPr>
          <p:cNvPr id="258" name="TextBox 257"/>
          <p:cNvSpPr txBox="1"/>
          <p:nvPr/>
        </p:nvSpPr>
        <p:spPr>
          <a:xfrm>
            <a:off x="350488" y="2786715"/>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Custom</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350488" y="3742112"/>
            <a:ext cx="725564"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Sensors </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2844201" y="132373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3178838" y="2657705"/>
            <a:ext cx="645444" cy="33483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Blobs </a:t>
            </a:r>
          </a:p>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377564" y="1323736"/>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1783008" y="1659739"/>
            <a:ext cx="2143986" cy="317459"/>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644">
              <a:buClrTx/>
              <a:defRPr/>
            </a:pPr>
            <a:r>
              <a:rPr lang="en-US" sz="675"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4517164" y="3450102"/>
            <a:ext cx="737973"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6167860" y="2197584"/>
            <a:ext cx="668405" cy="33483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6167859" y="3181446"/>
            <a:ext cx="736219" cy="323165"/>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6167860" y="3756976"/>
            <a:ext cx="909668" cy="207749"/>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3768600" y="2807097"/>
            <a:ext cx="47419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6904078" y="2303962"/>
            <a:ext cx="5535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6419940" y="3528907"/>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7040772" y="3847167"/>
            <a:ext cx="4168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5158239" y="2807097"/>
            <a:ext cx="7243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417955" y="3381234"/>
            <a:ext cx="396316" cy="30368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417955" y="2460798"/>
            <a:ext cx="352303" cy="288866"/>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06596" y="2715747"/>
            <a:ext cx="2925846" cy="129584"/>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6814923" y="3332765"/>
            <a:ext cx="6426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4785965" y="3062672"/>
            <a:ext cx="0" cy="38857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1681823" y="3434684"/>
            <a:ext cx="728689"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080373" y="2818364"/>
            <a:ext cx="79538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6167859" y="2720794"/>
            <a:ext cx="872913" cy="21358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6957277" y="2818364"/>
            <a:ext cx="5003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6419940" y="2923330"/>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6419940" y="2433925"/>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7568954" y="1323736"/>
            <a:ext cx="1220974" cy="2866407"/>
            <a:chOff x="9888738" y="1697248"/>
            <a:chExt cx="1627965" cy="3821875"/>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615"/>
              <a:chOff x="9890197" y="2012459"/>
              <a:chExt cx="1647758" cy="3499941"/>
            </a:xfrm>
          </p:grpSpPr>
          <p:sp>
            <p:nvSpPr>
              <p:cNvPr id="299" name="Shape 101"/>
              <p:cNvSpPr txBox="1"/>
              <p:nvPr/>
            </p:nvSpPr>
            <p:spPr>
              <a:xfrm>
                <a:off x="9950280" y="5234427"/>
                <a:ext cx="1534448" cy="277973"/>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8"/>
                <a:ext cx="1647758" cy="277973"/>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8"/>
                <a:ext cx="1534448" cy="277973"/>
              </a:xfrm>
              <a:prstGeom prst="rect">
                <a:avLst/>
              </a:prstGeom>
              <a:noFill/>
              <a:ln>
                <a:noFill/>
              </a:ln>
            </p:spPr>
            <p:txBody>
              <a:bodyPr wrap="square"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685800"/>
            <a:r>
              <a:rPr lang="en-US" sz="2100" spc="375" dirty="0">
                <a:solidFill>
                  <a:srgbClr val="0078D7"/>
                </a:solidFill>
                <a:latin typeface="Segoe UI Semilight" charset="0"/>
                <a:ea typeface=""/>
                <a:cs typeface="Segoe UI Semilight" charset="0"/>
              </a:rPr>
              <a:t>Big Data &amp; Advanced Analytics at a glance</a:t>
            </a:r>
            <a:endParaRPr lang="en-US" sz="2100" spc="375"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5847984" y="2292802"/>
            <a:ext cx="9525" cy="1038685"/>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434968" y="1211166"/>
            <a:ext cx="312147" cy="304715"/>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350488" y="1555889"/>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Business</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1609678" y="1715829"/>
            <a:ext cx="173402" cy="174158"/>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5910496" y="3192481"/>
            <a:ext cx="252018" cy="247493"/>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2980727" y="2715769"/>
            <a:ext cx="231615" cy="206537"/>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10</a:t>
                </a:r>
                <a:br>
                  <a:rPr lang="en-US" sz="375" b="1" kern="1200" dirty="0">
                    <a:solidFill>
                      <a:srgbClr val="505050"/>
                    </a:solidFill>
                    <a:latin typeface="Segoe UI Semibold" charset="0"/>
                    <a:ea typeface="Segoe UI Semibold" charset="0"/>
                    <a:cs typeface="Segoe UI Semibold" charset="0"/>
                  </a:rPr>
                </a:br>
                <a:r>
                  <a:rPr lang="en-US" sz="375" b="1" kern="1200" dirty="0">
                    <a:solidFill>
                      <a:srgbClr val="505050"/>
                    </a:solidFill>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5897880" y="2203577"/>
            <a:ext cx="263247" cy="226899"/>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5949631" y="2697821"/>
            <a:ext cx="225578" cy="231918"/>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5930799" y="3786645"/>
            <a:ext cx="221019" cy="172079"/>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1515665" y="3493642"/>
            <a:ext cx="186591" cy="192866"/>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1686537" y="2707083"/>
            <a:ext cx="645444" cy="21358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1567213" y="2689429"/>
            <a:ext cx="128540" cy="218363"/>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991" y="2638303"/>
            <a:ext cx="335297" cy="335297"/>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4335382" y="3517774"/>
            <a:ext cx="161336" cy="175742"/>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grpSp>
    </p:spTree>
    <p:extLst>
      <p:ext uri="{BB962C8B-B14F-4D97-AF65-F5344CB8AC3E}">
        <p14:creationId xmlns:p14="http://schemas.microsoft.com/office/powerpoint/2010/main" val="4258192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3791130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10163509"/>
              </p:ext>
            </p:extLst>
          </p:nvPr>
        </p:nvGraphicFramePr>
        <p:xfrm>
          <a:off x="266700" y="451636"/>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1411200" y="340280"/>
            <a:ext cx="6321600" cy="635400"/>
          </a:xfrm>
        </p:spPr>
        <p:txBody>
          <a:bodyPr anchor="ctr"/>
          <a:lstStyle/>
          <a:p>
            <a:pPr algn="ctr"/>
            <a:r>
              <a:rPr lang="en-US" dirty="0">
                <a:solidFill>
                  <a:schemeClr val="tx1"/>
                </a:solidFill>
              </a:rPr>
              <a:t>Cluster Architecture</a:t>
            </a:r>
          </a:p>
        </p:txBody>
      </p:sp>
    </p:spTree>
    <p:extLst>
      <p:ext uri="{BB962C8B-B14F-4D97-AF65-F5344CB8AC3E}">
        <p14:creationId xmlns:p14="http://schemas.microsoft.com/office/powerpoint/2010/main" val="2336949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251258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54524" y="293595"/>
            <a:ext cx="8625525" cy="687611"/>
          </a:xfrm>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35831" y="2354379"/>
            <a:ext cx="1106304" cy="190501"/>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2589316" y="2146867"/>
            <a:ext cx="2468336"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256074" y="3728660"/>
            <a:ext cx="80727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2986547" y="3941683"/>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030986" y="3728660"/>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058034" y="3913317"/>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1909537" y="2365539"/>
            <a:ext cx="941037"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684691" y="2139551"/>
            <a:ext cx="2737874" cy="134101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59861" y="2365539"/>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3189538" y="3450592"/>
            <a:ext cx="456049" cy="406673"/>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550542" y="3313118"/>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702379" y="3717740"/>
            <a:ext cx="26089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7866036" y="4008536"/>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71549" y="3480562"/>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72358" y="1990127"/>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2264871" y="1937308"/>
            <a:ext cx="250617" cy="425748"/>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3690154" y="2266995"/>
            <a:ext cx="1367498" cy="1335514"/>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244057" y="1926148"/>
            <a:ext cx="889853" cy="33204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a:solidFill>
                  <a:sysClr val="windowText" lastClr="000000"/>
                </a:solidFill>
                <a:latin typeface="Segoe UI Semilight"/>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1589622" y="2146867"/>
            <a:ext cx="58253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441130" y="1187498"/>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6181401" y="1370190"/>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4826193" y="1356602"/>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2933659" y="136091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1817757" y="1356603"/>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7785971" y="1368595"/>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5407196" y="2760224"/>
            <a:ext cx="904086" cy="736468"/>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10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that shows the medallion architecture and data flow.">
            <a:extLst>
              <a:ext uri="{FF2B5EF4-FFF2-40B4-BE49-F238E27FC236}">
                <a16:creationId xmlns:a16="http://schemas.microsoft.com/office/drawing/2014/main" id="{5CA01570-0593-56CB-A848-98BF6E1C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0"/>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C6882DB-FFD6-4A75-4999-5010CAD0A183}"/>
              </a:ext>
            </a:extLst>
          </p:cNvPr>
          <p:cNvSpPr>
            <a:spLocks noGrp="1"/>
          </p:cNvSpPr>
          <p:nvPr>
            <p:ph type="title"/>
          </p:nvPr>
        </p:nvSpPr>
        <p:spPr>
          <a:xfrm>
            <a:off x="254525" y="323412"/>
            <a:ext cx="2465816" cy="687611"/>
          </a:xfrm>
        </p:spPr>
        <p:txBody>
          <a:bodyPr>
            <a:normAutofit fontScale="90000"/>
          </a:bodyPr>
          <a:lstStyle/>
          <a:p>
            <a:r>
              <a:rPr lang="en-US" dirty="0"/>
              <a:t>Data Factory + Data Lake</a:t>
            </a:r>
          </a:p>
        </p:txBody>
      </p:sp>
    </p:spTree>
    <p:extLst>
      <p:ext uri="{BB962C8B-B14F-4D97-AF65-F5344CB8AC3E}">
        <p14:creationId xmlns:p14="http://schemas.microsoft.com/office/powerpoint/2010/main" val="4265817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043F-9672-5E35-9A41-4642666559CF}"/>
              </a:ext>
            </a:extLst>
          </p:cNvPr>
          <p:cNvSpPr>
            <a:spLocks noGrp="1"/>
          </p:cNvSpPr>
          <p:nvPr>
            <p:ph type="title"/>
          </p:nvPr>
        </p:nvSpPr>
        <p:spPr>
          <a:xfrm>
            <a:off x="1484948" y="0"/>
            <a:ext cx="6172200" cy="635400"/>
          </a:xfrm>
        </p:spPr>
        <p:txBody>
          <a:bodyPr/>
          <a:lstStyle/>
          <a:p>
            <a:r>
              <a:rPr lang="en-US" dirty="0"/>
              <a:t>Computer-Aided Engineering</a:t>
            </a:r>
          </a:p>
        </p:txBody>
      </p:sp>
      <p:sp>
        <p:nvSpPr>
          <p:cNvPr id="3" name="AutoShape 2" descr="Architecture for a SaaS solution enabling HPC capabilities.">
            <a:extLst>
              <a:ext uri="{FF2B5EF4-FFF2-40B4-BE49-F238E27FC236}">
                <a16:creationId xmlns:a16="http://schemas.microsoft.com/office/drawing/2014/main" id="{24F9E5DC-86FD-BCBE-2D7E-B1EB575445C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for a SaaS solution enabling HPC capabilities.">
            <a:extLst>
              <a:ext uri="{FF2B5EF4-FFF2-40B4-BE49-F238E27FC236}">
                <a16:creationId xmlns:a16="http://schemas.microsoft.com/office/drawing/2014/main" id="{107FF9FD-268D-0134-2596-CCAED22F6C5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a:extLst>
              <a:ext uri="{FF2B5EF4-FFF2-40B4-BE49-F238E27FC236}">
                <a16:creationId xmlns:a16="http://schemas.microsoft.com/office/drawing/2014/main" id="{94F0C6E2-7B09-9396-AE6F-1106C263D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500" y="617796"/>
            <a:ext cx="6475095" cy="4517508"/>
          </a:xfrm>
          <a:prstGeom prst="rect">
            <a:avLst/>
          </a:prstGeom>
        </p:spPr>
      </p:pic>
    </p:spTree>
    <p:extLst>
      <p:ext uri="{BB962C8B-B14F-4D97-AF65-F5344CB8AC3E}">
        <p14:creationId xmlns:p14="http://schemas.microsoft.com/office/powerpoint/2010/main" val="381296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15B5-654B-61CB-23A1-0E9DB98519A8}"/>
              </a:ext>
            </a:extLst>
          </p:cNvPr>
          <p:cNvSpPr>
            <a:spLocks noGrp="1"/>
          </p:cNvSpPr>
          <p:nvPr>
            <p:ph type="title"/>
          </p:nvPr>
        </p:nvSpPr>
        <p:spPr>
          <a:xfrm>
            <a:off x="319500" y="936600"/>
            <a:ext cx="5669820" cy="755700"/>
          </a:xfrm>
        </p:spPr>
        <p:txBody>
          <a:bodyPr/>
          <a:lstStyle/>
          <a:p>
            <a:r>
              <a:rPr lang="en-US" dirty="0"/>
              <a:t>Popular Container Frameworks</a:t>
            </a:r>
          </a:p>
        </p:txBody>
      </p:sp>
      <p:pic>
        <p:nvPicPr>
          <p:cNvPr id="1026" name="Picture 2">
            <a:extLst>
              <a:ext uri="{FF2B5EF4-FFF2-40B4-BE49-F238E27FC236}">
                <a16:creationId xmlns:a16="http://schemas.microsoft.com/office/drawing/2014/main" id="{3400E586-0027-A201-F620-8986F0E0F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60215"/>
            <a:ext cx="2286000" cy="75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54AB21EB-298E-01EA-3AFE-9AA91D82B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 y="2047952"/>
            <a:ext cx="2286000" cy="58221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C4C475A-B9A0-3704-15CE-E0C58E3839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8552" y="1923252"/>
            <a:ext cx="2286000" cy="706916"/>
          </a:xfrm>
          <a:prstGeom prst="rect">
            <a:avLst/>
          </a:prstGeom>
        </p:spPr>
      </p:pic>
      <p:sp>
        <p:nvSpPr>
          <p:cNvPr id="9" name="TextBox 8">
            <a:extLst>
              <a:ext uri="{FF2B5EF4-FFF2-40B4-BE49-F238E27FC236}">
                <a16:creationId xmlns:a16="http://schemas.microsoft.com/office/drawing/2014/main" id="{34461622-33CC-E8B9-CF3C-198C5901CE5E}"/>
              </a:ext>
            </a:extLst>
          </p:cNvPr>
          <p:cNvSpPr txBox="1"/>
          <p:nvPr/>
        </p:nvSpPr>
        <p:spPr>
          <a:xfrm>
            <a:off x="721454" y="2886891"/>
            <a:ext cx="2484975" cy="738664"/>
          </a:xfrm>
          <a:prstGeom prst="rect">
            <a:avLst/>
          </a:prstGeom>
          <a:noFill/>
        </p:spPr>
        <p:txBody>
          <a:bodyPr wrap="none" rtlCol="0">
            <a:spAutoFit/>
          </a:bodyPr>
          <a:lstStyle/>
          <a:p>
            <a:pPr algn="ctr"/>
            <a:r>
              <a:rPr lang="en-US" dirty="0"/>
              <a:t>Most popular, Full-featured</a:t>
            </a:r>
          </a:p>
          <a:p>
            <a:pPr algn="ctr"/>
            <a:r>
              <a:rPr lang="en-US" dirty="0"/>
              <a:t>Requires root</a:t>
            </a:r>
          </a:p>
          <a:p>
            <a:pPr algn="ctr"/>
            <a:r>
              <a:rPr lang="en-US" dirty="0"/>
              <a:t>Windows, macOS, and Linux</a:t>
            </a:r>
          </a:p>
        </p:txBody>
      </p:sp>
      <p:sp>
        <p:nvSpPr>
          <p:cNvPr id="10" name="TextBox 9">
            <a:extLst>
              <a:ext uri="{FF2B5EF4-FFF2-40B4-BE49-F238E27FC236}">
                <a16:creationId xmlns:a16="http://schemas.microsoft.com/office/drawing/2014/main" id="{CD83BBA2-B713-7DCD-187B-68A8CE7F0DBB}"/>
              </a:ext>
            </a:extLst>
          </p:cNvPr>
          <p:cNvSpPr txBox="1"/>
          <p:nvPr/>
        </p:nvSpPr>
        <p:spPr>
          <a:xfrm>
            <a:off x="3452596" y="2886891"/>
            <a:ext cx="2484975" cy="738664"/>
          </a:xfrm>
          <a:prstGeom prst="rect">
            <a:avLst/>
          </a:prstGeom>
          <a:noFill/>
        </p:spPr>
        <p:txBody>
          <a:bodyPr wrap="none" rtlCol="0">
            <a:spAutoFit/>
          </a:bodyPr>
          <a:lstStyle/>
          <a:p>
            <a:pPr algn="ctr"/>
            <a:r>
              <a:rPr lang="en-US" dirty="0"/>
              <a:t>Less popular, More limited</a:t>
            </a:r>
          </a:p>
          <a:p>
            <a:pPr algn="ctr"/>
            <a:r>
              <a:rPr lang="en-US" dirty="0" err="1"/>
              <a:t>Daemonless</a:t>
            </a:r>
            <a:r>
              <a:rPr lang="en-US" dirty="0"/>
              <a:t> and rootless</a:t>
            </a:r>
          </a:p>
          <a:p>
            <a:pPr algn="ctr"/>
            <a:r>
              <a:rPr lang="en-US" dirty="0"/>
              <a:t>Windows, macOS, and Linux</a:t>
            </a:r>
          </a:p>
        </p:txBody>
      </p:sp>
      <p:sp>
        <p:nvSpPr>
          <p:cNvPr id="11" name="TextBox 10">
            <a:extLst>
              <a:ext uri="{FF2B5EF4-FFF2-40B4-BE49-F238E27FC236}">
                <a16:creationId xmlns:a16="http://schemas.microsoft.com/office/drawing/2014/main" id="{3BF7922A-DFEF-7856-3EE9-E2361BE708FA}"/>
              </a:ext>
            </a:extLst>
          </p:cNvPr>
          <p:cNvSpPr txBox="1"/>
          <p:nvPr/>
        </p:nvSpPr>
        <p:spPr>
          <a:xfrm>
            <a:off x="6267735" y="2886891"/>
            <a:ext cx="2186817" cy="738664"/>
          </a:xfrm>
          <a:prstGeom prst="rect">
            <a:avLst/>
          </a:prstGeom>
          <a:noFill/>
        </p:spPr>
        <p:txBody>
          <a:bodyPr wrap="none" rtlCol="0">
            <a:spAutoFit/>
          </a:bodyPr>
          <a:lstStyle/>
          <a:p>
            <a:pPr algn="ctr"/>
            <a:r>
              <a:rPr lang="en-US" dirty="0"/>
              <a:t>Popular on HPC Clusters</a:t>
            </a:r>
          </a:p>
          <a:p>
            <a:pPr algn="ctr"/>
            <a:r>
              <a:rPr lang="en-US" dirty="0"/>
              <a:t>Only for Linux</a:t>
            </a:r>
          </a:p>
          <a:p>
            <a:pPr algn="ctr"/>
            <a:r>
              <a:rPr lang="en-US" dirty="0"/>
              <a:t>(formerly “Singularity”)</a:t>
            </a:r>
          </a:p>
        </p:txBody>
      </p:sp>
    </p:spTree>
    <p:extLst>
      <p:ext uri="{BB962C8B-B14F-4D97-AF65-F5344CB8AC3E}">
        <p14:creationId xmlns:p14="http://schemas.microsoft.com/office/powerpoint/2010/main" val="36300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1_Office Theme">
  <a:themeElements>
    <a:clrScheme name="Tuple">
      <a:dk1>
        <a:sysClr val="windowText" lastClr="000000"/>
      </a:dk1>
      <a:lt1>
        <a:sysClr val="window" lastClr="FFFFFF"/>
      </a:lt1>
      <a:dk2>
        <a:srgbClr val="39302A"/>
      </a:dk2>
      <a:lt2>
        <a:srgbClr val="E5DEDB"/>
      </a:lt2>
      <a:accent1>
        <a:srgbClr val="003078"/>
      </a:accent1>
      <a:accent2>
        <a:srgbClr val="F56069"/>
      </a:accent2>
      <a:accent3>
        <a:srgbClr val="9F3985"/>
      </a:accent3>
      <a:accent4>
        <a:srgbClr val="FF6F61"/>
      </a:accent4>
      <a:accent5>
        <a:srgbClr val="703686"/>
      </a:accent5>
      <a:accent6>
        <a:srgbClr val="C8417D"/>
      </a:accent6>
      <a:hlink>
        <a:srgbClr val="36337F"/>
      </a:hlink>
      <a:folHlink>
        <a:srgbClr val="595959"/>
      </a:folHlink>
    </a:clrScheme>
    <a:fontScheme name="Tuple">
      <a:majorFont>
        <a:latin typeface="Open Sans ExtraBold"/>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2058</TotalTime>
  <Words>4448</Words>
  <Application>Microsoft Office PowerPoint</Application>
  <PresentationFormat>On-screen Show (16:9)</PresentationFormat>
  <Paragraphs>919</Paragraphs>
  <Slides>54</Slides>
  <Notes>14</Notes>
  <HiddenSlides>2</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54</vt:i4>
      </vt:variant>
    </vt:vector>
  </HeadingPairs>
  <TitlesOfParts>
    <vt:vector size="71" baseType="lpstr">
      <vt:lpstr>Poppins</vt:lpstr>
      <vt:lpstr>Segoe UI</vt:lpstr>
      <vt:lpstr>Segoe UI Semilight</vt:lpstr>
      <vt:lpstr>Open Sans Light</vt:lpstr>
      <vt:lpstr>Calibri</vt:lpstr>
      <vt:lpstr>Lato</vt:lpstr>
      <vt:lpstr>Consolas</vt:lpstr>
      <vt:lpstr>Open Sans ExtraBold</vt:lpstr>
      <vt:lpstr>Raleway</vt:lpstr>
      <vt:lpstr>Segoe UI Light</vt:lpstr>
      <vt:lpstr>Source Sans Pro</vt:lpstr>
      <vt:lpstr>Arial</vt:lpstr>
      <vt:lpstr>Open Sans</vt:lpstr>
      <vt:lpstr>Segoe UI Semibold</vt:lpstr>
      <vt:lpstr>Calibri Light</vt:lpstr>
      <vt:lpstr>Swiss</vt:lpstr>
      <vt:lpstr>1_Office Theme</vt:lpstr>
      <vt:lpstr>Distributed Computing</vt:lpstr>
      <vt:lpstr>Overview</vt:lpstr>
      <vt:lpstr>Terms</vt:lpstr>
      <vt:lpstr>Technology Pipeline</vt:lpstr>
      <vt:lpstr>Cluster Architecture</vt:lpstr>
      <vt:lpstr>Containerization</vt:lpstr>
      <vt:lpstr>Popular Container Frameworks</vt:lpstr>
      <vt:lpstr>Docker</vt:lpstr>
      <vt:lpstr>Dockerfile</vt:lpstr>
      <vt:lpstr>Dockerfile Layers</vt:lpstr>
      <vt:lpstr>Docker Commands</vt:lpstr>
      <vt:lpstr>Volumes (and sharing other resources)</vt:lpstr>
      <vt:lpstr>Docker Compose</vt:lpstr>
      <vt:lpstr>Container Storage</vt:lpstr>
      <vt:lpstr>Container Usage</vt:lpstr>
      <vt:lpstr>Container Registry Commands</vt:lpstr>
      <vt:lpstr>Container Orchestration</vt:lpstr>
      <vt:lpstr>PowerPoint Presentation</vt:lpstr>
      <vt:lpstr>What is / Why Kubernetes?</vt:lpstr>
      <vt:lpstr>What is Kubernetes?</vt:lpstr>
      <vt:lpstr>Why (Cloud) Kubernetes?</vt:lpstr>
      <vt:lpstr>Basic K8s Cluster Architecture</vt:lpstr>
      <vt:lpstr>PowerPoint Presentation</vt:lpstr>
      <vt:lpstr>Example Pod Specification</vt:lpstr>
      <vt:lpstr>kubectl Commands</vt:lpstr>
      <vt:lpstr>Lab Steps - Kubernetes</vt:lpstr>
      <vt:lpstr>Apache Spark + Databricks</vt:lpstr>
      <vt:lpstr>Why Spark?</vt:lpstr>
      <vt:lpstr>Hadoop MapReduce </vt:lpstr>
      <vt:lpstr>What is Azure Databricks?</vt:lpstr>
      <vt:lpstr>What is Azure Databricks?</vt:lpstr>
      <vt:lpstr>What’s Under the Hood?</vt:lpstr>
      <vt:lpstr>What’s Under the Hood?</vt:lpstr>
      <vt:lpstr>PowerPoint Presentation</vt:lpstr>
      <vt:lpstr>eastus2.azuredatabricks.net</vt:lpstr>
      <vt:lpstr>Azure Databricks</vt:lpstr>
      <vt:lpstr>Spark is Lazy, but in a Smart Way</vt:lpstr>
      <vt:lpstr>Spark Pipelines</vt:lpstr>
      <vt:lpstr>MLlib Models</vt:lpstr>
      <vt:lpstr>Lab Steps - Databricks</vt:lpstr>
      <vt:lpstr>Other HPC Services</vt:lpstr>
      <vt:lpstr>Container Apps</vt:lpstr>
      <vt:lpstr>AI-Backed GUIs on Container Apps</vt:lpstr>
      <vt:lpstr>HPC Use Cases</vt:lpstr>
      <vt:lpstr>Sample Architectures</vt:lpstr>
      <vt:lpstr>30k Foot View - Architecture</vt:lpstr>
      <vt:lpstr>Big Data &amp; Advanced Analytics at a glance</vt:lpstr>
      <vt:lpstr>Modern Big Data Warehouse</vt:lpstr>
      <vt:lpstr>Advanced Analytics on Big Data</vt:lpstr>
      <vt:lpstr>Modern Data Platform with Azure Databricks</vt:lpstr>
      <vt:lpstr>Modern Big Data Warehouse</vt:lpstr>
      <vt:lpstr>Real-time analytics on Big Data</vt:lpstr>
      <vt:lpstr>Data Factory + Data Lake</vt:lpstr>
      <vt:lpstr>Computer-Aided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158</cp:revision>
  <dcterms:created xsi:type="dcterms:W3CDTF">2019-01-02T02:35:54Z</dcterms:created>
  <dcterms:modified xsi:type="dcterms:W3CDTF">2025-09-24T15:20:04Z</dcterms:modified>
</cp:coreProperties>
</file>